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182" r:id="rId1"/>
  </p:sldMasterIdLst>
  <p:notesMasterIdLst>
    <p:notesMasterId r:id="rId22"/>
  </p:notesMasterIdLst>
  <p:handoutMasterIdLst>
    <p:handoutMasterId r:id="rId23"/>
  </p:handoutMasterIdLst>
  <p:sldIdLst>
    <p:sldId id="863" r:id="rId2"/>
    <p:sldId id="845" r:id="rId3"/>
    <p:sldId id="849" r:id="rId4"/>
    <p:sldId id="846" r:id="rId5"/>
    <p:sldId id="850" r:id="rId6"/>
    <p:sldId id="847" r:id="rId7"/>
    <p:sldId id="851" r:id="rId8"/>
    <p:sldId id="848" r:id="rId9"/>
    <p:sldId id="852" r:id="rId10"/>
    <p:sldId id="853" r:id="rId11"/>
    <p:sldId id="854" r:id="rId12"/>
    <p:sldId id="855" r:id="rId13"/>
    <p:sldId id="856" r:id="rId14"/>
    <p:sldId id="857" r:id="rId15"/>
    <p:sldId id="858" r:id="rId16"/>
    <p:sldId id="859" r:id="rId17"/>
    <p:sldId id="860" r:id="rId18"/>
    <p:sldId id="861" r:id="rId19"/>
    <p:sldId id="862" r:id="rId20"/>
    <p:sldId id="844" r:id="rId21"/>
  </p:sldIdLst>
  <p:sldSz cx="14630400" cy="8229600"/>
  <p:notesSz cx="6858000" cy="9144000"/>
  <p:defaultTextStyle>
    <a:defPPr>
      <a:defRPr lang="en-US"/>
    </a:defPPr>
    <a:lvl1pPr algn="l" defTabSz="456464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6464" algn="l" defTabSz="456464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2933" algn="l" defTabSz="456464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69406" algn="l" defTabSz="456464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5870" algn="l" defTabSz="456464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2365" algn="l" defTabSz="912933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38822" algn="l" defTabSz="912933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195302" algn="l" defTabSz="912933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1766" algn="l" defTabSz="912933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92">
          <p15:clr>
            <a:srgbClr val="A4A3A4"/>
          </p15:clr>
        </p15:guide>
        <p15:guide id="2" pos="460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EFE5"/>
    <a:srgbClr val="D4F4ED"/>
    <a:srgbClr val="FFFFCC"/>
    <a:srgbClr val="FFFF99"/>
    <a:srgbClr val="FFFFFF"/>
    <a:srgbClr val="FFFF66"/>
    <a:srgbClr val="D4E8BE"/>
    <a:srgbClr val="FDDDD3"/>
    <a:srgbClr val="B9ED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71" autoAdjust="0"/>
    <p:restoredTop sz="94660"/>
  </p:normalViewPr>
  <p:slideViewPr>
    <p:cSldViewPr>
      <p:cViewPr varScale="1">
        <p:scale>
          <a:sx n="55" d="100"/>
          <a:sy n="55" d="100"/>
        </p:scale>
        <p:origin x="-452" y="-64"/>
      </p:cViewPr>
      <p:guideLst>
        <p:guide orient="horz" pos="2594"/>
        <p:guide pos="46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8" d="100"/>
          <a:sy n="48" d="100"/>
        </p:scale>
        <p:origin x="-2418" y="-102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xmlns="" id="{461D0BC5-66FD-4A7F-A8A6-C097A68F7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xmlns="" id="{82C3481E-2C25-4842-84D0-6F98C569993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xmlns="" id="{8BBC0AE6-493C-45A0-A40C-257BAB490E3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xmlns="" id="{69B5403C-57B8-4276-9F32-866B709902E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3033019-800A-4844-8298-E8011F2F3F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2275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xmlns="" id="{155E683B-9FBD-4D0D-87ED-BCE9113C6C6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xmlns="" id="{B0E3548C-C090-47D5-93F1-7C82B841A47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xmlns="" id="{3FF94EE9-951E-4926-BEED-DC87DB2FE2D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xmlns="" id="{A93A1DAF-FEF0-41B1-9E8C-DEF0610134B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xmlns="" id="{EBD5F504-286D-44AC-88FB-AA348385DF3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xmlns="" id="{6BE7F4B2-CB83-4812-974E-BC8C743871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87DC281-8115-4594-83F5-6FAFA4A2D5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10278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651429" algn="l" rtl="0" eaLnBrk="0" fontAlgn="base" hangingPunct="0">
      <a:spcBef>
        <a:spcPct val="30000"/>
      </a:spcBef>
      <a:spcAft>
        <a:spcPct val="0"/>
      </a:spcAft>
      <a:defRPr sz="1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1302837" algn="l" rtl="0" eaLnBrk="0" fontAlgn="base" hangingPunct="0">
      <a:spcBef>
        <a:spcPct val="30000"/>
      </a:spcBef>
      <a:spcAft>
        <a:spcPct val="0"/>
      </a:spcAft>
      <a:defRPr sz="1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955850" algn="l" rtl="0" eaLnBrk="0" fontAlgn="base" hangingPunct="0">
      <a:spcBef>
        <a:spcPct val="30000"/>
      </a:spcBef>
      <a:spcAft>
        <a:spcPct val="0"/>
      </a:spcAft>
      <a:defRPr sz="1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2607270" algn="l" rtl="0" eaLnBrk="0" fontAlgn="base" hangingPunct="0">
      <a:spcBef>
        <a:spcPct val="30000"/>
      </a:spcBef>
      <a:spcAft>
        <a:spcPct val="0"/>
      </a:spcAft>
      <a:defRPr sz="1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3260354" algn="l" defTabSz="13041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3912410" algn="l" defTabSz="13041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4564474" algn="l" defTabSz="13041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5216549" algn="l" defTabSz="13041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="" xmlns:a16="http://schemas.microsoft.com/office/drawing/2014/main" id="{1FB394ED-715D-4676-9402-7CBC45043F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267" name="Notes Placeholder 2">
            <a:extLst>
              <a:ext uri="{FF2B5EF4-FFF2-40B4-BE49-F238E27FC236}">
                <a16:creationId xmlns="" xmlns:a16="http://schemas.microsoft.com/office/drawing/2014/main" id="{D139A009-7134-4274-927C-6E1EBAE87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>
              <a:cs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="" xmlns:a16="http://schemas.microsoft.com/office/drawing/2014/main" id="{3C80C7DF-DC2A-4EAA-9B16-63E2CF113A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F63083FA-43F2-477C-AD01-B7A325A60749}" type="slidenum">
              <a:rPr lang="zh-TW" altLang="en-US" smtClean="0">
                <a:latin typeface="Times New Roman" panose="02020603050405020304" pitchFamily="18" charset="0"/>
                <a:ea typeface="標楷體" panose="03000509000000000000" pitchFamily="65" charset="-120"/>
                <a:cs typeface="Arial" panose="020B0604020202020204" pitchFamily="34" charset="0"/>
              </a:rPr>
              <a:pPr/>
              <a:t>2</a:t>
            </a:fld>
            <a:endParaRPr lang="en-US" altLang="zh-TW">
              <a:latin typeface="Times New Roman" panose="02020603050405020304" pitchFamily="18" charset="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3366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="" xmlns:a16="http://schemas.microsoft.com/office/drawing/2014/main" id="{1FB394ED-715D-4676-9402-7CBC45043F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267" name="Notes Placeholder 2">
            <a:extLst>
              <a:ext uri="{FF2B5EF4-FFF2-40B4-BE49-F238E27FC236}">
                <a16:creationId xmlns="" xmlns:a16="http://schemas.microsoft.com/office/drawing/2014/main" id="{D139A009-7134-4274-927C-6E1EBAE87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>
              <a:cs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="" xmlns:a16="http://schemas.microsoft.com/office/drawing/2014/main" id="{3C80C7DF-DC2A-4EAA-9B16-63E2CF113A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F63083FA-43F2-477C-AD01-B7A325A60749}" type="slidenum">
              <a:rPr lang="zh-TW" altLang="en-US" smtClean="0">
                <a:latin typeface="Times New Roman" panose="02020603050405020304" pitchFamily="18" charset="0"/>
                <a:ea typeface="標楷體" panose="03000509000000000000" pitchFamily="65" charset="-120"/>
                <a:cs typeface="Arial" panose="020B0604020202020204" pitchFamily="34" charset="0"/>
              </a:rPr>
              <a:pPr/>
              <a:t>11</a:t>
            </a:fld>
            <a:endParaRPr lang="en-US" altLang="zh-TW">
              <a:latin typeface="Times New Roman" panose="02020603050405020304" pitchFamily="18" charset="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3366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="" xmlns:a16="http://schemas.microsoft.com/office/drawing/2014/main" id="{1FB394ED-715D-4676-9402-7CBC45043F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267" name="Notes Placeholder 2">
            <a:extLst>
              <a:ext uri="{FF2B5EF4-FFF2-40B4-BE49-F238E27FC236}">
                <a16:creationId xmlns="" xmlns:a16="http://schemas.microsoft.com/office/drawing/2014/main" id="{D139A009-7134-4274-927C-6E1EBAE87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>
              <a:cs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="" xmlns:a16="http://schemas.microsoft.com/office/drawing/2014/main" id="{3C80C7DF-DC2A-4EAA-9B16-63E2CF113A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F63083FA-43F2-477C-AD01-B7A325A60749}" type="slidenum">
              <a:rPr lang="zh-TW" altLang="en-US" smtClean="0">
                <a:latin typeface="Times New Roman" panose="02020603050405020304" pitchFamily="18" charset="0"/>
                <a:ea typeface="標楷體" panose="03000509000000000000" pitchFamily="65" charset="-120"/>
                <a:cs typeface="Arial" panose="020B0604020202020204" pitchFamily="34" charset="0"/>
              </a:rPr>
              <a:pPr/>
              <a:t>12</a:t>
            </a:fld>
            <a:endParaRPr lang="en-US" altLang="zh-TW">
              <a:latin typeface="Times New Roman" panose="02020603050405020304" pitchFamily="18" charset="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3366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="" xmlns:a16="http://schemas.microsoft.com/office/drawing/2014/main" id="{1FB394ED-715D-4676-9402-7CBC45043F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267" name="Notes Placeholder 2">
            <a:extLst>
              <a:ext uri="{FF2B5EF4-FFF2-40B4-BE49-F238E27FC236}">
                <a16:creationId xmlns="" xmlns:a16="http://schemas.microsoft.com/office/drawing/2014/main" id="{D139A009-7134-4274-927C-6E1EBAE87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>
              <a:cs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="" xmlns:a16="http://schemas.microsoft.com/office/drawing/2014/main" id="{3C80C7DF-DC2A-4EAA-9B16-63E2CF113A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F63083FA-43F2-477C-AD01-B7A325A60749}" type="slidenum">
              <a:rPr lang="zh-TW" altLang="en-US" smtClean="0">
                <a:latin typeface="Times New Roman" panose="02020603050405020304" pitchFamily="18" charset="0"/>
                <a:ea typeface="標楷體" panose="03000509000000000000" pitchFamily="65" charset="-120"/>
                <a:cs typeface="Arial" panose="020B0604020202020204" pitchFamily="34" charset="0"/>
              </a:rPr>
              <a:pPr/>
              <a:t>13</a:t>
            </a:fld>
            <a:endParaRPr lang="en-US" altLang="zh-TW">
              <a:latin typeface="Times New Roman" panose="02020603050405020304" pitchFamily="18" charset="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3366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="" xmlns:a16="http://schemas.microsoft.com/office/drawing/2014/main" id="{1FB394ED-715D-4676-9402-7CBC45043F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267" name="Notes Placeholder 2">
            <a:extLst>
              <a:ext uri="{FF2B5EF4-FFF2-40B4-BE49-F238E27FC236}">
                <a16:creationId xmlns="" xmlns:a16="http://schemas.microsoft.com/office/drawing/2014/main" id="{D139A009-7134-4274-927C-6E1EBAE87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>
              <a:cs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="" xmlns:a16="http://schemas.microsoft.com/office/drawing/2014/main" id="{3C80C7DF-DC2A-4EAA-9B16-63E2CF113A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F63083FA-43F2-477C-AD01-B7A325A60749}" type="slidenum">
              <a:rPr lang="zh-TW" altLang="en-US" smtClean="0">
                <a:latin typeface="Times New Roman" panose="02020603050405020304" pitchFamily="18" charset="0"/>
                <a:ea typeface="標楷體" panose="03000509000000000000" pitchFamily="65" charset="-120"/>
                <a:cs typeface="Arial" panose="020B0604020202020204" pitchFamily="34" charset="0"/>
              </a:rPr>
              <a:pPr/>
              <a:t>14</a:t>
            </a:fld>
            <a:endParaRPr lang="en-US" altLang="zh-TW">
              <a:latin typeface="Times New Roman" panose="02020603050405020304" pitchFamily="18" charset="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3366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="" xmlns:a16="http://schemas.microsoft.com/office/drawing/2014/main" id="{1FB394ED-715D-4676-9402-7CBC45043F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267" name="Notes Placeholder 2">
            <a:extLst>
              <a:ext uri="{FF2B5EF4-FFF2-40B4-BE49-F238E27FC236}">
                <a16:creationId xmlns="" xmlns:a16="http://schemas.microsoft.com/office/drawing/2014/main" id="{D139A009-7134-4274-927C-6E1EBAE87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>
              <a:cs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="" xmlns:a16="http://schemas.microsoft.com/office/drawing/2014/main" id="{3C80C7DF-DC2A-4EAA-9B16-63E2CF113A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F63083FA-43F2-477C-AD01-B7A325A60749}" type="slidenum">
              <a:rPr lang="zh-TW" altLang="en-US" smtClean="0">
                <a:latin typeface="Times New Roman" panose="02020603050405020304" pitchFamily="18" charset="0"/>
                <a:ea typeface="標楷體" panose="03000509000000000000" pitchFamily="65" charset="-120"/>
                <a:cs typeface="Arial" panose="020B0604020202020204" pitchFamily="34" charset="0"/>
              </a:rPr>
              <a:pPr/>
              <a:t>15</a:t>
            </a:fld>
            <a:endParaRPr lang="en-US" altLang="zh-TW">
              <a:latin typeface="Times New Roman" panose="02020603050405020304" pitchFamily="18" charset="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3366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="" xmlns:a16="http://schemas.microsoft.com/office/drawing/2014/main" id="{1FB394ED-715D-4676-9402-7CBC45043F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267" name="Notes Placeholder 2">
            <a:extLst>
              <a:ext uri="{FF2B5EF4-FFF2-40B4-BE49-F238E27FC236}">
                <a16:creationId xmlns="" xmlns:a16="http://schemas.microsoft.com/office/drawing/2014/main" id="{D139A009-7134-4274-927C-6E1EBAE87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>
              <a:cs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="" xmlns:a16="http://schemas.microsoft.com/office/drawing/2014/main" id="{3C80C7DF-DC2A-4EAA-9B16-63E2CF113A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F63083FA-43F2-477C-AD01-B7A325A60749}" type="slidenum">
              <a:rPr lang="zh-TW" altLang="en-US" smtClean="0">
                <a:latin typeface="Times New Roman" panose="02020603050405020304" pitchFamily="18" charset="0"/>
                <a:ea typeface="標楷體" panose="03000509000000000000" pitchFamily="65" charset="-120"/>
                <a:cs typeface="Arial" panose="020B0604020202020204" pitchFamily="34" charset="0"/>
              </a:rPr>
              <a:pPr/>
              <a:t>16</a:t>
            </a:fld>
            <a:endParaRPr lang="en-US" altLang="zh-TW">
              <a:latin typeface="Times New Roman" panose="02020603050405020304" pitchFamily="18" charset="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3366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="" xmlns:a16="http://schemas.microsoft.com/office/drawing/2014/main" id="{1FB394ED-715D-4676-9402-7CBC45043F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267" name="Notes Placeholder 2">
            <a:extLst>
              <a:ext uri="{FF2B5EF4-FFF2-40B4-BE49-F238E27FC236}">
                <a16:creationId xmlns="" xmlns:a16="http://schemas.microsoft.com/office/drawing/2014/main" id="{D139A009-7134-4274-927C-6E1EBAE87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>
              <a:cs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="" xmlns:a16="http://schemas.microsoft.com/office/drawing/2014/main" id="{3C80C7DF-DC2A-4EAA-9B16-63E2CF113A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F63083FA-43F2-477C-AD01-B7A325A60749}" type="slidenum">
              <a:rPr lang="zh-TW" altLang="en-US" smtClean="0">
                <a:latin typeface="Times New Roman" panose="02020603050405020304" pitchFamily="18" charset="0"/>
                <a:ea typeface="標楷體" panose="03000509000000000000" pitchFamily="65" charset="-120"/>
                <a:cs typeface="Arial" panose="020B0604020202020204" pitchFamily="34" charset="0"/>
              </a:rPr>
              <a:pPr/>
              <a:t>17</a:t>
            </a:fld>
            <a:endParaRPr lang="en-US" altLang="zh-TW">
              <a:latin typeface="Times New Roman" panose="02020603050405020304" pitchFamily="18" charset="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3366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="" xmlns:a16="http://schemas.microsoft.com/office/drawing/2014/main" id="{1FB394ED-715D-4676-9402-7CBC45043F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267" name="Notes Placeholder 2">
            <a:extLst>
              <a:ext uri="{FF2B5EF4-FFF2-40B4-BE49-F238E27FC236}">
                <a16:creationId xmlns="" xmlns:a16="http://schemas.microsoft.com/office/drawing/2014/main" id="{D139A009-7134-4274-927C-6E1EBAE87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>
              <a:cs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="" xmlns:a16="http://schemas.microsoft.com/office/drawing/2014/main" id="{3C80C7DF-DC2A-4EAA-9B16-63E2CF113A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F63083FA-43F2-477C-AD01-B7A325A60749}" type="slidenum">
              <a:rPr lang="zh-TW" altLang="en-US" smtClean="0">
                <a:latin typeface="Times New Roman" panose="02020603050405020304" pitchFamily="18" charset="0"/>
                <a:ea typeface="標楷體" panose="03000509000000000000" pitchFamily="65" charset="-120"/>
                <a:cs typeface="Arial" panose="020B0604020202020204" pitchFamily="34" charset="0"/>
              </a:rPr>
              <a:pPr/>
              <a:t>18</a:t>
            </a:fld>
            <a:endParaRPr lang="en-US" altLang="zh-TW">
              <a:latin typeface="Times New Roman" panose="02020603050405020304" pitchFamily="18" charset="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3366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="" xmlns:a16="http://schemas.microsoft.com/office/drawing/2014/main" id="{1FB394ED-715D-4676-9402-7CBC45043F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267" name="Notes Placeholder 2">
            <a:extLst>
              <a:ext uri="{FF2B5EF4-FFF2-40B4-BE49-F238E27FC236}">
                <a16:creationId xmlns="" xmlns:a16="http://schemas.microsoft.com/office/drawing/2014/main" id="{D139A009-7134-4274-927C-6E1EBAE87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>
              <a:cs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="" xmlns:a16="http://schemas.microsoft.com/office/drawing/2014/main" id="{3C80C7DF-DC2A-4EAA-9B16-63E2CF113A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F63083FA-43F2-477C-AD01-B7A325A60749}" type="slidenum">
              <a:rPr lang="zh-TW" altLang="en-US" smtClean="0">
                <a:latin typeface="Times New Roman" panose="02020603050405020304" pitchFamily="18" charset="0"/>
                <a:ea typeface="標楷體" panose="03000509000000000000" pitchFamily="65" charset="-120"/>
                <a:cs typeface="Arial" panose="020B0604020202020204" pitchFamily="34" charset="0"/>
              </a:rPr>
              <a:pPr/>
              <a:t>19</a:t>
            </a:fld>
            <a:endParaRPr lang="en-US" altLang="zh-TW">
              <a:latin typeface="Times New Roman" panose="02020603050405020304" pitchFamily="18" charset="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336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="" xmlns:a16="http://schemas.microsoft.com/office/drawing/2014/main" id="{1FB394ED-715D-4676-9402-7CBC45043F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267" name="Notes Placeholder 2">
            <a:extLst>
              <a:ext uri="{FF2B5EF4-FFF2-40B4-BE49-F238E27FC236}">
                <a16:creationId xmlns="" xmlns:a16="http://schemas.microsoft.com/office/drawing/2014/main" id="{D139A009-7134-4274-927C-6E1EBAE87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>
              <a:cs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="" xmlns:a16="http://schemas.microsoft.com/office/drawing/2014/main" id="{3C80C7DF-DC2A-4EAA-9B16-63E2CF113A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F63083FA-43F2-477C-AD01-B7A325A60749}" type="slidenum">
              <a:rPr lang="zh-TW" altLang="en-US" smtClean="0">
                <a:latin typeface="Times New Roman" panose="02020603050405020304" pitchFamily="18" charset="0"/>
                <a:ea typeface="標楷體" panose="03000509000000000000" pitchFamily="65" charset="-120"/>
                <a:cs typeface="Arial" panose="020B0604020202020204" pitchFamily="34" charset="0"/>
              </a:rPr>
              <a:pPr/>
              <a:t>3</a:t>
            </a:fld>
            <a:endParaRPr lang="en-US" altLang="zh-TW">
              <a:latin typeface="Times New Roman" panose="02020603050405020304" pitchFamily="18" charset="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3366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="" xmlns:a16="http://schemas.microsoft.com/office/drawing/2014/main" id="{1FB394ED-715D-4676-9402-7CBC45043F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267" name="Notes Placeholder 2">
            <a:extLst>
              <a:ext uri="{FF2B5EF4-FFF2-40B4-BE49-F238E27FC236}">
                <a16:creationId xmlns="" xmlns:a16="http://schemas.microsoft.com/office/drawing/2014/main" id="{D139A009-7134-4274-927C-6E1EBAE87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>
              <a:cs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="" xmlns:a16="http://schemas.microsoft.com/office/drawing/2014/main" id="{3C80C7DF-DC2A-4EAA-9B16-63E2CF113A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F63083FA-43F2-477C-AD01-B7A325A60749}" type="slidenum">
              <a:rPr lang="zh-TW" altLang="en-US" smtClean="0">
                <a:latin typeface="Times New Roman" panose="02020603050405020304" pitchFamily="18" charset="0"/>
                <a:ea typeface="標楷體" panose="03000509000000000000" pitchFamily="65" charset="-120"/>
                <a:cs typeface="Arial" panose="020B0604020202020204" pitchFamily="34" charset="0"/>
              </a:rPr>
              <a:pPr/>
              <a:t>4</a:t>
            </a:fld>
            <a:endParaRPr lang="en-US" altLang="zh-TW">
              <a:latin typeface="Times New Roman" panose="02020603050405020304" pitchFamily="18" charset="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3366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="" xmlns:a16="http://schemas.microsoft.com/office/drawing/2014/main" id="{1FB394ED-715D-4676-9402-7CBC45043F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267" name="Notes Placeholder 2">
            <a:extLst>
              <a:ext uri="{FF2B5EF4-FFF2-40B4-BE49-F238E27FC236}">
                <a16:creationId xmlns="" xmlns:a16="http://schemas.microsoft.com/office/drawing/2014/main" id="{D139A009-7134-4274-927C-6E1EBAE87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>
              <a:cs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="" xmlns:a16="http://schemas.microsoft.com/office/drawing/2014/main" id="{3C80C7DF-DC2A-4EAA-9B16-63E2CF113A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F63083FA-43F2-477C-AD01-B7A325A60749}" type="slidenum">
              <a:rPr lang="zh-TW" altLang="en-US" smtClean="0">
                <a:latin typeface="Times New Roman" panose="02020603050405020304" pitchFamily="18" charset="0"/>
                <a:ea typeface="標楷體" panose="03000509000000000000" pitchFamily="65" charset="-120"/>
                <a:cs typeface="Arial" panose="020B0604020202020204" pitchFamily="34" charset="0"/>
              </a:rPr>
              <a:pPr/>
              <a:t>5</a:t>
            </a:fld>
            <a:endParaRPr lang="en-US" altLang="zh-TW">
              <a:latin typeface="Times New Roman" panose="02020603050405020304" pitchFamily="18" charset="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3366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="" xmlns:a16="http://schemas.microsoft.com/office/drawing/2014/main" id="{1FB394ED-715D-4676-9402-7CBC45043F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267" name="Notes Placeholder 2">
            <a:extLst>
              <a:ext uri="{FF2B5EF4-FFF2-40B4-BE49-F238E27FC236}">
                <a16:creationId xmlns="" xmlns:a16="http://schemas.microsoft.com/office/drawing/2014/main" id="{D139A009-7134-4274-927C-6E1EBAE87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>
              <a:cs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="" xmlns:a16="http://schemas.microsoft.com/office/drawing/2014/main" id="{3C80C7DF-DC2A-4EAA-9B16-63E2CF113A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F63083FA-43F2-477C-AD01-B7A325A60749}" type="slidenum">
              <a:rPr lang="zh-TW" altLang="en-US" smtClean="0">
                <a:latin typeface="Times New Roman" panose="02020603050405020304" pitchFamily="18" charset="0"/>
                <a:ea typeface="標楷體" panose="03000509000000000000" pitchFamily="65" charset="-120"/>
                <a:cs typeface="Arial" panose="020B0604020202020204" pitchFamily="34" charset="0"/>
              </a:rPr>
              <a:pPr/>
              <a:t>6</a:t>
            </a:fld>
            <a:endParaRPr lang="en-US" altLang="zh-TW">
              <a:latin typeface="Times New Roman" panose="02020603050405020304" pitchFamily="18" charset="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3366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="" xmlns:a16="http://schemas.microsoft.com/office/drawing/2014/main" id="{1FB394ED-715D-4676-9402-7CBC45043F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267" name="Notes Placeholder 2">
            <a:extLst>
              <a:ext uri="{FF2B5EF4-FFF2-40B4-BE49-F238E27FC236}">
                <a16:creationId xmlns="" xmlns:a16="http://schemas.microsoft.com/office/drawing/2014/main" id="{D139A009-7134-4274-927C-6E1EBAE87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>
              <a:cs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="" xmlns:a16="http://schemas.microsoft.com/office/drawing/2014/main" id="{3C80C7DF-DC2A-4EAA-9B16-63E2CF113A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F63083FA-43F2-477C-AD01-B7A325A60749}" type="slidenum">
              <a:rPr lang="zh-TW" altLang="en-US" smtClean="0">
                <a:latin typeface="Times New Roman" panose="02020603050405020304" pitchFamily="18" charset="0"/>
                <a:ea typeface="標楷體" panose="03000509000000000000" pitchFamily="65" charset="-120"/>
                <a:cs typeface="Arial" panose="020B0604020202020204" pitchFamily="34" charset="0"/>
              </a:rPr>
              <a:pPr/>
              <a:t>7</a:t>
            </a:fld>
            <a:endParaRPr lang="en-US" altLang="zh-TW">
              <a:latin typeface="Times New Roman" panose="02020603050405020304" pitchFamily="18" charset="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3366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="" xmlns:a16="http://schemas.microsoft.com/office/drawing/2014/main" id="{1FB394ED-715D-4676-9402-7CBC45043F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267" name="Notes Placeholder 2">
            <a:extLst>
              <a:ext uri="{FF2B5EF4-FFF2-40B4-BE49-F238E27FC236}">
                <a16:creationId xmlns="" xmlns:a16="http://schemas.microsoft.com/office/drawing/2014/main" id="{D139A009-7134-4274-927C-6E1EBAE87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>
              <a:cs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="" xmlns:a16="http://schemas.microsoft.com/office/drawing/2014/main" id="{3C80C7DF-DC2A-4EAA-9B16-63E2CF113A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F63083FA-43F2-477C-AD01-B7A325A60749}" type="slidenum">
              <a:rPr lang="zh-TW" altLang="en-US" smtClean="0">
                <a:latin typeface="Times New Roman" panose="02020603050405020304" pitchFamily="18" charset="0"/>
                <a:ea typeface="標楷體" panose="03000509000000000000" pitchFamily="65" charset="-120"/>
                <a:cs typeface="Arial" panose="020B0604020202020204" pitchFamily="34" charset="0"/>
              </a:rPr>
              <a:pPr/>
              <a:t>8</a:t>
            </a:fld>
            <a:endParaRPr lang="en-US" altLang="zh-TW">
              <a:latin typeface="Times New Roman" panose="02020603050405020304" pitchFamily="18" charset="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3366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="" xmlns:a16="http://schemas.microsoft.com/office/drawing/2014/main" id="{1FB394ED-715D-4676-9402-7CBC45043F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267" name="Notes Placeholder 2">
            <a:extLst>
              <a:ext uri="{FF2B5EF4-FFF2-40B4-BE49-F238E27FC236}">
                <a16:creationId xmlns="" xmlns:a16="http://schemas.microsoft.com/office/drawing/2014/main" id="{D139A009-7134-4274-927C-6E1EBAE87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>
              <a:cs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="" xmlns:a16="http://schemas.microsoft.com/office/drawing/2014/main" id="{3C80C7DF-DC2A-4EAA-9B16-63E2CF113A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F63083FA-43F2-477C-AD01-B7A325A60749}" type="slidenum">
              <a:rPr lang="zh-TW" altLang="en-US" smtClean="0">
                <a:latin typeface="Times New Roman" panose="02020603050405020304" pitchFamily="18" charset="0"/>
                <a:ea typeface="標楷體" panose="03000509000000000000" pitchFamily="65" charset="-120"/>
                <a:cs typeface="Arial" panose="020B0604020202020204" pitchFamily="34" charset="0"/>
              </a:rPr>
              <a:pPr/>
              <a:t>9</a:t>
            </a:fld>
            <a:endParaRPr lang="en-US" altLang="zh-TW">
              <a:latin typeface="Times New Roman" panose="02020603050405020304" pitchFamily="18" charset="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3366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="" xmlns:a16="http://schemas.microsoft.com/office/drawing/2014/main" id="{1FB394ED-715D-4676-9402-7CBC45043F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267" name="Notes Placeholder 2">
            <a:extLst>
              <a:ext uri="{FF2B5EF4-FFF2-40B4-BE49-F238E27FC236}">
                <a16:creationId xmlns="" xmlns:a16="http://schemas.microsoft.com/office/drawing/2014/main" id="{D139A009-7134-4274-927C-6E1EBAE87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>
              <a:cs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="" xmlns:a16="http://schemas.microsoft.com/office/drawing/2014/main" id="{3C80C7DF-DC2A-4EAA-9B16-63E2CF113A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F63083FA-43F2-477C-AD01-B7A325A60749}" type="slidenum">
              <a:rPr lang="zh-TW" altLang="en-US" smtClean="0">
                <a:latin typeface="Times New Roman" panose="02020603050405020304" pitchFamily="18" charset="0"/>
                <a:ea typeface="標楷體" panose="03000509000000000000" pitchFamily="65" charset="-120"/>
                <a:cs typeface="Arial" panose="020B0604020202020204" pitchFamily="34" charset="0"/>
              </a:rPr>
              <a:pPr/>
              <a:t>10</a:t>
            </a:fld>
            <a:endParaRPr lang="en-US" altLang="zh-TW">
              <a:latin typeface="Times New Roman" panose="02020603050405020304" pitchFamily="18" charset="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336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0-HD-BTM.png">
            <a:extLst>
              <a:ext uri="{FF2B5EF4-FFF2-40B4-BE49-F238E27FC236}">
                <a16:creationId xmlns:a16="http://schemas.microsoft.com/office/drawing/2014/main" xmlns="" id="{63D6A29F-5E25-4EC1-A34F-EF99727B8AA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49864"/>
            <a:ext cx="14630400" cy="297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2164138"/>
            <a:ext cx="11338560" cy="2190115"/>
          </a:xfrm>
        </p:spPr>
        <p:txBody>
          <a:bodyPr anchor="b"/>
          <a:lstStyle>
            <a:lvl1pPr algn="l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358642"/>
            <a:ext cx="11338560" cy="822960"/>
          </a:xfrm>
        </p:spPr>
        <p:txBody>
          <a:bodyPr/>
          <a:lstStyle>
            <a:lvl1pPr marL="0" indent="0" algn="l">
              <a:buNone/>
              <a:defRPr sz="2600"/>
            </a:lvl1pPr>
            <a:lvl2pPr marL="547758" indent="0" algn="ctr">
              <a:buNone/>
              <a:defRPr sz="2600"/>
            </a:lvl2pPr>
            <a:lvl3pPr marL="1095536" indent="0" algn="ctr">
              <a:buNone/>
              <a:defRPr sz="2100"/>
            </a:lvl3pPr>
            <a:lvl4pPr marL="1643290" indent="0" algn="ctr">
              <a:buNone/>
              <a:defRPr sz="2100"/>
            </a:lvl4pPr>
            <a:lvl5pPr marL="2191080" indent="0" algn="ctr">
              <a:buNone/>
              <a:defRPr sz="2100"/>
            </a:lvl5pPr>
            <a:lvl6pPr marL="2738822" indent="0" algn="ctr">
              <a:buNone/>
              <a:defRPr sz="2100"/>
            </a:lvl6pPr>
            <a:lvl7pPr marL="3286595" indent="0" algn="ctr">
              <a:buNone/>
              <a:defRPr sz="2100"/>
            </a:lvl7pPr>
            <a:lvl8pPr marL="3834354" indent="0" algn="ctr">
              <a:buNone/>
              <a:defRPr sz="2100"/>
            </a:lvl8pPr>
            <a:lvl9pPr marL="4382117" indent="0" algn="ctr">
              <a:buNone/>
              <a:defRPr sz="21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85238A31-85D1-4973-9D77-39C6F74801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492121" y="5176844"/>
            <a:ext cx="3492501" cy="4492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Hymnary </a:t>
            </a:r>
            <a:r>
              <a:rPr lang="zh-TW" altLang="en-US"/>
              <a:t>聖徒詩歌 </a:t>
            </a:r>
            <a:r>
              <a:rPr lang="en-US" altLang="zh-TW"/>
              <a:t>- Testimony Publication</a:t>
            </a:r>
            <a:endParaRPr lang="zh-TW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6C6E2913-DF92-4E38-930C-A5AFFF508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46697" y="5188002"/>
            <a:ext cx="7680325" cy="438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Christian Assembly of San Gabriel Valley</a:t>
            </a:r>
            <a:endParaRPr lang="zh-TW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8ABC1C29-5045-46CF-9D19-BA4F48F58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93279" y="1717727"/>
            <a:ext cx="3290888" cy="438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3641E-00D6-4BF2-838E-233FA1C199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7989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33" y="5636835"/>
            <a:ext cx="12986442" cy="983226"/>
          </a:xfrm>
        </p:spPr>
        <p:txBody>
          <a:bodyPr anchor="b"/>
          <a:lstStyle>
            <a:lvl1pPr algn="l">
              <a:defRPr sz="3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8072" y="1129730"/>
            <a:ext cx="12986208" cy="4173794"/>
          </a:xfrm>
        </p:spPr>
        <p:txBody>
          <a:bodyPr rtlCol="0">
            <a:normAutofit/>
          </a:bodyPr>
          <a:lstStyle>
            <a:lvl1pPr marL="0" indent="0">
              <a:buNone/>
              <a:defRPr sz="3800"/>
            </a:lvl1pPr>
            <a:lvl2pPr marL="547758" indent="0">
              <a:buNone/>
              <a:defRPr sz="3400"/>
            </a:lvl2pPr>
            <a:lvl3pPr marL="1095536" indent="0">
              <a:buNone/>
              <a:defRPr sz="2900"/>
            </a:lvl3pPr>
            <a:lvl4pPr marL="1643290" indent="0">
              <a:buNone/>
              <a:defRPr sz="2600"/>
            </a:lvl4pPr>
            <a:lvl5pPr marL="2191080" indent="0">
              <a:buNone/>
              <a:defRPr sz="2600"/>
            </a:lvl5pPr>
            <a:lvl6pPr marL="2738822" indent="0">
              <a:buNone/>
              <a:defRPr sz="2600"/>
            </a:lvl6pPr>
            <a:lvl7pPr marL="3286595" indent="0">
              <a:buNone/>
              <a:defRPr sz="2600"/>
            </a:lvl7pPr>
            <a:lvl8pPr marL="3834354" indent="0">
              <a:buNone/>
              <a:defRPr sz="2600"/>
            </a:lvl8pPr>
            <a:lvl9pPr marL="4382117" indent="0">
              <a:buNone/>
              <a:defRPr sz="2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6620521"/>
            <a:ext cx="12984480" cy="842363"/>
          </a:xfrm>
        </p:spPr>
        <p:txBody>
          <a:bodyPr/>
          <a:lstStyle>
            <a:lvl1pPr marL="0" indent="0" algn="l">
              <a:buNone/>
              <a:defRPr sz="2100"/>
            </a:lvl1pPr>
            <a:lvl2pPr marL="547758" indent="0">
              <a:buNone/>
              <a:defRPr sz="1800"/>
            </a:lvl2pPr>
            <a:lvl3pPr marL="1095536" indent="0">
              <a:buNone/>
              <a:defRPr sz="1400"/>
            </a:lvl3pPr>
            <a:lvl4pPr marL="1643290" indent="0">
              <a:buNone/>
              <a:defRPr sz="1300"/>
            </a:lvl4pPr>
            <a:lvl5pPr marL="2191080" indent="0">
              <a:buNone/>
              <a:defRPr sz="1300"/>
            </a:lvl5pPr>
            <a:lvl6pPr marL="2738822" indent="0">
              <a:buNone/>
              <a:defRPr sz="1300"/>
            </a:lvl6pPr>
            <a:lvl7pPr marL="3286595" indent="0">
              <a:buNone/>
              <a:defRPr sz="1300"/>
            </a:lvl7pPr>
            <a:lvl8pPr marL="3834354" indent="0">
              <a:buNone/>
              <a:defRPr sz="1300"/>
            </a:lvl8pPr>
            <a:lvl9pPr marL="4382117" indent="0">
              <a:buNone/>
              <a:defRPr sz="13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FB2A8E7E-9A8B-4C0F-A411-C890C8198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Hymnary </a:t>
            </a:r>
            <a:r>
              <a:rPr lang="zh-TW" altLang="en-US"/>
              <a:t>聖徒詩歌 </a:t>
            </a:r>
            <a:r>
              <a:rPr lang="en-US" altLang="zh-TW"/>
              <a:t>- Testimony Publication</a:t>
            </a:r>
            <a:endParaRPr lang="zh-TW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8248CD77-DF51-42CA-A3E6-B63400AA4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Christian Assembly of San Gabriel Valley</a:t>
            </a:r>
            <a:endParaRPr lang="zh-TW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007CA10E-A431-456A-8AF6-7A0ADB7B6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895F1-D46C-4BAB-8902-33C22E5E31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5702010"/>
      </p:ext>
    </p:extLst>
  </p:cSld>
  <p:clrMapOvr>
    <a:masterClrMapping/>
  </p:clrMapOvr>
  <p:hf sldNum="0"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0-HD-BTM.png">
            <a:extLst>
              <a:ext uri="{FF2B5EF4-FFF2-40B4-BE49-F238E27FC236}">
                <a16:creationId xmlns:a16="http://schemas.microsoft.com/office/drawing/2014/main" xmlns="" id="{99B883F6-03CB-4439-99C1-2AEFEE5B105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49864"/>
            <a:ext cx="14630400" cy="297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904238"/>
            <a:ext cx="12984480" cy="3362960"/>
          </a:xfrm>
        </p:spPr>
        <p:txBody>
          <a:bodyPr/>
          <a:lstStyle>
            <a:lvl1pPr algn="l">
              <a:defRPr sz="3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9820" y="4379012"/>
            <a:ext cx="12156619" cy="1198878"/>
          </a:xfrm>
        </p:spPr>
        <p:txBody>
          <a:bodyPr anchor="ctr"/>
          <a:lstStyle>
            <a:lvl1pPr marL="0" indent="0">
              <a:buNone/>
              <a:defRPr sz="2100"/>
            </a:lvl1pPr>
            <a:lvl2pPr marL="547758" indent="0">
              <a:buNone/>
              <a:defRPr sz="1800"/>
            </a:lvl2pPr>
            <a:lvl3pPr marL="1095536" indent="0">
              <a:buNone/>
              <a:defRPr sz="1400"/>
            </a:lvl3pPr>
            <a:lvl4pPr marL="1643290" indent="0">
              <a:buNone/>
              <a:defRPr sz="1300"/>
            </a:lvl4pPr>
            <a:lvl5pPr marL="2191080" indent="0">
              <a:buNone/>
              <a:defRPr sz="1300"/>
            </a:lvl5pPr>
            <a:lvl6pPr marL="2738822" indent="0">
              <a:buNone/>
              <a:defRPr sz="1300"/>
            </a:lvl6pPr>
            <a:lvl7pPr marL="3286595" indent="0">
              <a:buNone/>
              <a:defRPr sz="1300"/>
            </a:lvl7pPr>
            <a:lvl8pPr marL="3834354" indent="0">
              <a:buNone/>
              <a:defRPr sz="1300"/>
            </a:lvl8pPr>
            <a:lvl9pPr marL="4382117" indent="0">
              <a:buNone/>
              <a:defRPr sz="13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xmlns="" id="{19F2231C-4390-45E8-8B35-F154BF9BCC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77822" y="457250"/>
            <a:ext cx="3492501" cy="43815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altLang="zh-TW"/>
              <a:t>Hymnary </a:t>
            </a:r>
            <a:r>
              <a:rPr lang="zh-TW" altLang="en-US"/>
              <a:t>聖徒詩歌 </a:t>
            </a:r>
            <a:r>
              <a:rPr lang="en-US" altLang="zh-TW"/>
              <a:t>- Testimony Publication</a:t>
            </a:r>
            <a:endParaRPr lang="zh-TW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xmlns="" id="{B4B8600C-658A-4CAB-8C8E-DE2A2FAB4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22325" y="455664"/>
            <a:ext cx="8389938" cy="438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Christian Assembly of San Gabriel Valley</a:t>
            </a:r>
            <a:endParaRPr lang="zh-TW" alt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xmlns="" id="{D6F68FE1-B582-4B5C-8D6E-5C4394017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3034967" y="457250"/>
            <a:ext cx="773112" cy="438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366D4-AD06-4505-BFA7-EBD71BF2AA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3976326"/>
      </p:ext>
    </p:extLst>
  </p:cSld>
  <p:clrMapOvr>
    <a:masterClrMapping/>
  </p:clrMapOvr>
  <p:hf sldNum="0"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0-HD-BTM.png">
            <a:extLst>
              <a:ext uri="{FF2B5EF4-FFF2-40B4-BE49-F238E27FC236}">
                <a16:creationId xmlns:a16="http://schemas.microsoft.com/office/drawing/2014/main" xmlns="" id="{29F3C2BF-8E61-418D-9846-24955EEC82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49864"/>
            <a:ext cx="14630400" cy="297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D1AEFFA-94E8-49AC-9BA5-7B77304B8FB0}"/>
              </a:ext>
            </a:extLst>
          </p:cNvPr>
          <p:cNvSpPr txBox="1"/>
          <p:nvPr/>
        </p:nvSpPr>
        <p:spPr>
          <a:xfrm>
            <a:off x="571500" y="1121188"/>
            <a:ext cx="731838" cy="701675"/>
          </a:xfrm>
          <a:prstGeom prst="rect">
            <a:avLst/>
          </a:prstGeom>
        </p:spPr>
        <p:txBody>
          <a:bodyPr lIns="109546" tIns="54768" rIns="109546" bIns="54768"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zh-TW" sz="9600"/>
              <a:t>“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F9F0C7FC-A9B1-4AC4-9EDE-13A4324C7380}"/>
              </a:ext>
            </a:extLst>
          </p:cNvPr>
          <p:cNvSpPr txBox="1"/>
          <p:nvPr/>
        </p:nvSpPr>
        <p:spPr>
          <a:xfrm>
            <a:off x="13181014" y="3242086"/>
            <a:ext cx="731837" cy="701675"/>
          </a:xfrm>
          <a:prstGeom prst="rect">
            <a:avLst/>
          </a:prstGeom>
        </p:spPr>
        <p:txBody>
          <a:bodyPr lIns="109546" tIns="54768" rIns="109546" bIns="54768"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altLang="zh-TW" sz="960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362" y="904293"/>
            <a:ext cx="12181840" cy="3125395"/>
          </a:xfrm>
        </p:spPr>
        <p:txBody>
          <a:bodyPr/>
          <a:lstStyle>
            <a:lvl1pPr algn="l">
              <a:defRPr sz="3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564640" y="4039079"/>
            <a:ext cx="11511283" cy="533333"/>
          </a:xfrm>
        </p:spPr>
        <p:txBody>
          <a:bodyPr/>
          <a:lstStyle>
            <a:lvl1pPr marL="0" indent="0">
              <a:buNone/>
              <a:defRPr sz="1800"/>
            </a:lvl1pPr>
            <a:lvl2pPr marL="547758" indent="0">
              <a:buNone/>
              <a:defRPr sz="1800"/>
            </a:lvl2pPr>
            <a:lvl3pPr marL="1095536" indent="0">
              <a:buNone/>
              <a:defRPr sz="1400"/>
            </a:lvl3pPr>
            <a:lvl4pPr marL="1643290" indent="0">
              <a:buNone/>
              <a:defRPr sz="1300"/>
            </a:lvl4pPr>
            <a:lvl5pPr marL="2191080" indent="0">
              <a:buNone/>
              <a:defRPr sz="1300"/>
            </a:lvl5pPr>
            <a:lvl6pPr marL="2738822" indent="0">
              <a:buNone/>
              <a:defRPr sz="1300"/>
            </a:lvl6pPr>
            <a:lvl7pPr marL="3286595" indent="0">
              <a:buNone/>
              <a:defRPr sz="1300"/>
            </a:lvl7pPr>
            <a:lvl8pPr marL="3834354" indent="0">
              <a:buNone/>
              <a:defRPr sz="1300"/>
            </a:lvl8pPr>
            <a:lvl9pPr marL="4382117" indent="0">
              <a:buNone/>
              <a:defRPr sz="13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9362" y="4751995"/>
            <a:ext cx="12181840" cy="815846"/>
          </a:xfrm>
        </p:spPr>
        <p:txBody>
          <a:bodyPr anchor="ctr"/>
          <a:lstStyle>
            <a:lvl1pPr marL="0" indent="0">
              <a:buNone/>
              <a:defRPr sz="2100"/>
            </a:lvl1pPr>
            <a:lvl2pPr marL="547758" indent="0">
              <a:buNone/>
              <a:defRPr sz="1800"/>
            </a:lvl2pPr>
            <a:lvl3pPr marL="1095536" indent="0">
              <a:buNone/>
              <a:defRPr sz="1400"/>
            </a:lvl3pPr>
            <a:lvl4pPr marL="1643290" indent="0">
              <a:buNone/>
              <a:defRPr sz="1300"/>
            </a:lvl4pPr>
            <a:lvl5pPr marL="2191080" indent="0">
              <a:buNone/>
              <a:defRPr sz="1300"/>
            </a:lvl5pPr>
            <a:lvl6pPr marL="2738822" indent="0">
              <a:buNone/>
              <a:defRPr sz="1300"/>
            </a:lvl6pPr>
            <a:lvl7pPr marL="3286595" indent="0">
              <a:buNone/>
              <a:defRPr sz="1300"/>
            </a:lvl7pPr>
            <a:lvl8pPr marL="3834354" indent="0">
              <a:buNone/>
              <a:defRPr sz="1300"/>
            </a:lvl8pPr>
            <a:lvl9pPr marL="4382117" indent="0">
              <a:buNone/>
              <a:defRPr sz="13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xmlns="" id="{78EA1E33-97ED-42CC-87F6-23BD8F226985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9377822" y="457250"/>
            <a:ext cx="3492501" cy="43815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altLang="zh-TW"/>
              <a:t>Hymnary </a:t>
            </a:r>
            <a:r>
              <a:rPr lang="zh-TW" altLang="en-US"/>
              <a:t>聖徒詩歌 </a:t>
            </a:r>
            <a:r>
              <a:rPr lang="en-US" altLang="zh-TW"/>
              <a:t>- Testimony Publication</a:t>
            </a:r>
            <a:endParaRPr lang="zh-TW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xmlns="" id="{24F07C54-05BF-442E-B6BA-65A50AF59E3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822325" y="455664"/>
            <a:ext cx="8389938" cy="438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Christian Assembly of San Gabriel Valley</a:t>
            </a:r>
            <a:endParaRPr lang="zh-TW" alt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xmlns="" id="{14A41ED3-DDFF-4A31-B698-4EE8EA6FA0D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3034967" y="457250"/>
            <a:ext cx="773112" cy="438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E995F9-B529-4E01-92E6-8C8D737EC3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0142922"/>
      </p:ext>
    </p:extLst>
  </p:cSld>
  <p:clrMapOvr>
    <a:masterClrMapping/>
  </p:clrMapOvr>
  <p:hf sldNum="0"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0-HD-BTM.png">
            <a:extLst>
              <a:ext uri="{FF2B5EF4-FFF2-40B4-BE49-F238E27FC236}">
                <a16:creationId xmlns:a16="http://schemas.microsoft.com/office/drawing/2014/main" xmlns="" id="{D5F6E076-0ACA-464A-842C-228845DC18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49864"/>
            <a:ext cx="14630400" cy="297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396" y="1349940"/>
            <a:ext cx="12175422" cy="3014203"/>
          </a:xfrm>
        </p:spPr>
        <p:txBody>
          <a:bodyPr anchor="b"/>
          <a:lstStyle>
            <a:lvl1pPr algn="l">
              <a:defRPr sz="3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9362" y="4377979"/>
            <a:ext cx="12173586" cy="1199862"/>
          </a:xfrm>
        </p:spPr>
        <p:txBody>
          <a:bodyPr/>
          <a:lstStyle>
            <a:lvl1pPr marL="0" indent="0">
              <a:buNone/>
              <a:defRPr sz="2100"/>
            </a:lvl1pPr>
            <a:lvl2pPr marL="547758" indent="0">
              <a:buNone/>
              <a:defRPr sz="1800"/>
            </a:lvl2pPr>
            <a:lvl3pPr marL="1095536" indent="0">
              <a:buNone/>
              <a:defRPr sz="1400"/>
            </a:lvl3pPr>
            <a:lvl4pPr marL="1643290" indent="0">
              <a:buNone/>
              <a:defRPr sz="1300"/>
            </a:lvl4pPr>
            <a:lvl5pPr marL="2191080" indent="0">
              <a:buNone/>
              <a:defRPr sz="1300"/>
            </a:lvl5pPr>
            <a:lvl6pPr marL="2738822" indent="0">
              <a:buNone/>
              <a:defRPr sz="1300"/>
            </a:lvl6pPr>
            <a:lvl7pPr marL="3286595" indent="0">
              <a:buNone/>
              <a:defRPr sz="1300"/>
            </a:lvl7pPr>
            <a:lvl8pPr marL="3834354" indent="0">
              <a:buNone/>
              <a:defRPr sz="1300"/>
            </a:lvl8pPr>
            <a:lvl9pPr marL="4382117" indent="0">
              <a:buNone/>
              <a:defRPr sz="13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xmlns="" id="{C990E218-2CE1-4F4B-85C3-4BCE28CD13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77822" y="454075"/>
            <a:ext cx="3492501" cy="43815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altLang="zh-TW"/>
              <a:t>Hymnary </a:t>
            </a:r>
            <a:r>
              <a:rPr lang="zh-TW" altLang="en-US"/>
              <a:t>聖徒詩歌 </a:t>
            </a:r>
            <a:r>
              <a:rPr lang="en-US" altLang="zh-TW"/>
              <a:t>- Testimony Publication</a:t>
            </a:r>
            <a:endParaRPr lang="zh-TW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xmlns="" id="{17C2DCC1-4BA1-47EA-9B30-0CE3FB8DF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22325" y="454075"/>
            <a:ext cx="8389938" cy="438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Christian Assembly of San Gabriel Valley</a:t>
            </a:r>
            <a:endParaRPr lang="zh-TW" alt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xmlns="" id="{73E91AA3-95CF-4626-9B0F-B713D6583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3034967" y="457250"/>
            <a:ext cx="773112" cy="438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CF7AF-6CC1-423F-BA07-57E0F53DEE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042069"/>
      </p:ext>
    </p:extLst>
  </p:cSld>
  <p:clrMapOvr>
    <a:masterClrMapping/>
  </p:clrMapOvr>
  <p:hf sldNum="0"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3474724" y="914402"/>
            <a:ext cx="10332718" cy="156464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22960" y="2642498"/>
            <a:ext cx="4147718" cy="740784"/>
          </a:xfrm>
        </p:spPr>
        <p:txBody>
          <a:bodyPr anchor="b">
            <a:noAutofit/>
          </a:bodyPr>
          <a:lstStyle>
            <a:lvl1pPr marL="0" indent="0">
              <a:buNone/>
              <a:defRPr sz="2900" b="0">
                <a:solidFill>
                  <a:schemeClr val="tx1"/>
                </a:solidFill>
              </a:defRPr>
            </a:lvl1pPr>
            <a:lvl2pPr marL="547758" indent="0">
              <a:buNone/>
              <a:defRPr sz="2600" b="1"/>
            </a:lvl2pPr>
            <a:lvl3pPr marL="1095536" indent="0">
              <a:buNone/>
              <a:defRPr sz="2100" b="1"/>
            </a:lvl3pPr>
            <a:lvl4pPr marL="1643290" indent="0">
              <a:buNone/>
              <a:defRPr sz="2100" b="1"/>
            </a:lvl4pPr>
            <a:lvl5pPr marL="2191080" indent="0">
              <a:buNone/>
              <a:defRPr sz="2100" b="1"/>
            </a:lvl5pPr>
            <a:lvl6pPr marL="2738822" indent="0">
              <a:buNone/>
              <a:defRPr sz="2100" b="1"/>
            </a:lvl6pPr>
            <a:lvl7pPr marL="3286595" indent="0">
              <a:buNone/>
              <a:defRPr sz="2100" b="1"/>
            </a:lvl7pPr>
            <a:lvl8pPr marL="3834354" indent="0">
              <a:buNone/>
              <a:defRPr sz="2100" b="1"/>
            </a:lvl8pPr>
            <a:lvl9pPr marL="4382117" indent="0">
              <a:buNone/>
              <a:defRPr sz="2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22959" y="3485484"/>
            <a:ext cx="4147718" cy="3976958"/>
          </a:xfrm>
        </p:spPr>
        <p:txBody>
          <a:bodyPr/>
          <a:lstStyle>
            <a:lvl1pPr marL="0" indent="0">
              <a:buNone/>
              <a:defRPr sz="1800"/>
            </a:lvl1pPr>
            <a:lvl2pPr marL="547758" indent="0">
              <a:buNone/>
              <a:defRPr sz="1400"/>
            </a:lvl2pPr>
            <a:lvl3pPr marL="1095536" indent="0">
              <a:buNone/>
              <a:defRPr sz="1300"/>
            </a:lvl3pPr>
            <a:lvl4pPr marL="1643290" indent="0">
              <a:buNone/>
              <a:defRPr sz="1100"/>
            </a:lvl4pPr>
            <a:lvl5pPr marL="2191080" indent="0">
              <a:buNone/>
              <a:defRPr sz="1100"/>
            </a:lvl5pPr>
            <a:lvl6pPr marL="2738822" indent="0">
              <a:buNone/>
              <a:defRPr sz="1100"/>
            </a:lvl6pPr>
            <a:lvl7pPr marL="3286595" indent="0">
              <a:buNone/>
              <a:defRPr sz="1100"/>
            </a:lvl7pPr>
            <a:lvl8pPr marL="3834354" indent="0">
              <a:buNone/>
              <a:defRPr sz="1100"/>
            </a:lvl8pPr>
            <a:lvl9pPr marL="4382117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42560" y="2641602"/>
            <a:ext cx="4147718" cy="751842"/>
          </a:xfrm>
        </p:spPr>
        <p:txBody>
          <a:bodyPr anchor="b">
            <a:noAutofit/>
          </a:bodyPr>
          <a:lstStyle>
            <a:lvl1pPr marL="0" indent="0">
              <a:buNone/>
              <a:defRPr sz="2900" b="0">
                <a:solidFill>
                  <a:schemeClr val="tx1"/>
                </a:solidFill>
              </a:defRPr>
            </a:lvl1pPr>
            <a:lvl2pPr marL="547758" indent="0">
              <a:buNone/>
              <a:defRPr sz="2600" b="1"/>
            </a:lvl2pPr>
            <a:lvl3pPr marL="1095536" indent="0">
              <a:buNone/>
              <a:defRPr sz="2100" b="1"/>
            </a:lvl3pPr>
            <a:lvl4pPr marL="1643290" indent="0">
              <a:buNone/>
              <a:defRPr sz="2100" b="1"/>
            </a:lvl4pPr>
            <a:lvl5pPr marL="2191080" indent="0">
              <a:buNone/>
              <a:defRPr sz="2100" b="1"/>
            </a:lvl5pPr>
            <a:lvl6pPr marL="2738822" indent="0">
              <a:buNone/>
              <a:defRPr sz="2100" b="1"/>
            </a:lvl6pPr>
            <a:lvl7pPr marL="3286595" indent="0">
              <a:buNone/>
              <a:defRPr sz="2100" b="1"/>
            </a:lvl7pPr>
            <a:lvl8pPr marL="3834354" indent="0">
              <a:buNone/>
              <a:defRPr sz="2100" b="1"/>
            </a:lvl8pPr>
            <a:lvl9pPr marL="4382117" indent="0">
              <a:buNone/>
              <a:defRPr sz="2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5240231" y="3484880"/>
            <a:ext cx="4147718" cy="3977542"/>
          </a:xfrm>
        </p:spPr>
        <p:txBody>
          <a:bodyPr/>
          <a:lstStyle>
            <a:lvl1pPr marL="0" indent="0">
              <a:buNone/>
              <a:defRPr sz="1800"/>
            </a:lvl1pPr>
            <a:lvl2pPr marL="547758" indent="0">
              <a:buNone/>
              <a:defRPr sz="1400"/>
            </a:lvl2pPr>
            <a:lvl3pPr marL="1095536" indent="0">
              <a:buNone/>
              <a:defRPr sz="1300"/>
            </a:lvl3pPr>
            <a:lvl4pPr marL="1643290" indent="0">
              <a:buNone/>
              <a:defRPr sz="1100"/>
            </a:lvl4pPr>
            <a:lvl5pPr marL="2191080" indent="0">
              <a:buNone/>
              <a:defRPr sz="1100"/>
            </a:lvl5pPr>
            <a:lvl6pPr marL="2738822" indent="0">
              <a:buNone/>
              <a:defRPr sz="1100"/>
            </a:lvl6pPr>
            <a:lvl7pPr marL="3286595" indent="0">
              <a:buNone/>
              <a:defRPr sz="1100"/>
            </a:lvl7pPr>
            <a:lvl8pPr marL="3834354" indent="0">
              <a:buNone/>
              <a:defRPr sz="1100"/>
            </a:lvl8pPr>
            <a:lvl9pPr marL="4382117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662160" y="2631445"/>
            <a:ext cx="4147718" cy="751842"/>
          </a:xfrm>
        </p:spPr>
        <p:txBody>
          <a:bodyPr anchor="b">
            <a:noAutofit/>
          </a:bodyPr>
          <a:lstStyle>
            <a:lvl1pPr marL="0" indent="0">
              <a:buNone/>
              <a:defRPr sz="2900" b="0">
                <a:solidFill>
                  <a:schemeClr val="tx1"/>
                </a:solidFill>
              </a:defRPr>
            </a:lvl1pPr>
            <a:lvl2pPr marL="547758" indent="0">
              <a:buNone/>
              <a:defRPr sz="2600" b="1"/>
            </a:lvl2pPr>
            <a:lvl3pPr marL="1095536" indent="0">
              <a:buNone/>
              <a:defRPr sz="2100" b="1"/>
            </a:lvl3pPr>
            <a:lvl4pPr marL="1643290" indent="0">
              <a:buNone/>
              <a:defRPr sz="2100" b="1"/>
            </a:lvl4pPr>
            <a:lvl5pPr marL="2191080" indent="0">
              <a:buNone/>
              <a:defRPr sz="2100" b="1"/>
            </a:lvl5pPr>
            <a:lvl6pPr marL="2738822" indent="0">
              <a:buNone/>
              <a:defRPr sz="2100" b="1"/>
            </a:lvl6pPr>
            <a:lvl7pPr marL="3286595" indent="0">
              <a:buNone/>
              <a:defRPr sz="2100" b="1"/>
            </a:lvl7pPr>
            <a:lvl8pPr marL="3834354" indent="0">
              <a:buNone/>
              <a:defRPr sz="2100" b="1"/>
            </a:lvl8pPr>
            <a:lvl9pPr marL="4382117" indent="0">
              <a:buNone/>
              <a:defRPr sz="2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9662162" y="3485484"/>
            <a:ext cx="4147718" cy="3976958"/>
          </a:xfrm>
        </p:spPr>
        <p:txBody>
          <a:bodyPr/>
          <a:lstStyle>
            <a:lvl1pPr marL="0" indent="0">
              <a:buNone/>
              <a:defRPr sz="1800"/>
            </a:lvl1pPr>
            <a:lvl2pPr marL="547758" indent="0">
              <a:buNone/>
              <a:defRPr sz="1400"/>
            </a:lvl2pPr>
            <a:lvl3pPr marL="1095536" indent="0">
              <a:buNone/>
              <a:defRPr sz="1300"/>
            </a:lvl3pPr>
            <a:lvl4pPr marL="1643290" indent="0">
              <a:buNone/>
              <a:defRPr sz="1100"/>
            </a:lvl4pPr>
            <a:lvl5pPr marL="2191080" indent="0">
              <a:buNone/>
              <a:defRPr sz="1100"/>
            </a:lvl5pPr>
            <a:lvl6pPr marL="2738822" indent="0">
              <a:buNone/>
              <a:defRPr sz="1100"/>
            </a:lvl6pPr>
            <a:lvl7pPr marL="3286595" indent="0">
              <a:buNone/>
              <a:defRPr sz="1100"/>
            </a:lvl7pPr>
            <a:lvl8pPr marL="3834354" indent="0">
              <a:buNone/>
              <a:defRPr sz="1100"/>
            </a:lvl8pPr>
            <a:lvl9pPr marL="4382117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xmlns="" id="{4937FB3E-2D59-49F8-97E4-9363FAE9530C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Hymnary </a:t>
            </a:r>
            <a:r>
              <a:rPr lang="zh-TW" altLang="en-US"/>
              <a:t>聖徒詩歌 </a:t>
            </a:r>
            <a:r>
              <a:rPr lang="en-US" altLang="zh-TW"/>
              <a:t>- Testimony Publication</a:t>
            </a:r>
            <a:endParaRPr lang="zh-TW" alt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2CBC4D0E-B44B-4945-AB1F-CC5C2AFDFB69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Christian Assembly of San Gabriel Valley</a:t>
            </a:r>
            <a:endParaRPr lang="zh-TW" altLang="en-US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xmlns="" id="{FBE9B85D-C1AD-4A8B-8143-DE41C31FD733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EF56D-53C7-4C62-A917-586ECAAFD5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5977992"/>
      </p:ext>
    </p:extLst>
  </p:cSld>
  <p:clrMapOvr>
    <a:masterClrMapping/>
  </p:clrMapOvr>
  <p:hf sldNum="0"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3474724" y="914398"/>
            <a:ext cx="10332718" cy="15544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26342" y="5029202"/>
            <a:ext cx="4141898" cy="819318"/>
          </a:xfrm>
        </p:spPr>
        <p:txBody>
          <a:bodyPr anchor="b">
            <a:noAutofit/>
          </a:bodyPr>
          <a:lstStyle>
            <a:lvl1pPr marL="0" indent="0">
              <a:buNone/>
              <a:defRPr sz="2900" b="0">
                <a:solidFill>
                  <a:schemeClr val="tx1"/>
                </a:solidFill>
              </a:defRPr>
            </a:lvl1pPr>
            <a:lvl2pPr marL="547758" indent="0">
              <a:buNone/>
              <a:defRPr sz="2600" b="1"/>
            </a:lvl2pPr>
            <a:lvl3pPr marL="1095536" indent="0">
              <a:buNone/>
              <a:defRPr sz="2100" b="1"/>
            </a:lvl3pPr>
            <a:lvl4pPr marL="1643290" indent="0">
              <a:buNone/>
              <a:defRPr sz="2100" b="1"/>
            </a:lvl4pPr>
            <a:lvl5pPr marL="2191080" indent="0">
              <a:buNone/>
              <a:defRPr sz="2100" b="1"/>
            </a:lvl5pPr>
            <a:lvl6pPr marL="2738822" indent="0">
              <a:buNone/>
              <a:defRPr sz="2100" b="1"/>
            </a:lvl6pPr>
            <a:lvl7pPr marL="3286595" indent="0">
              <a:buNone/>
              <a:defRPr sz="2100" b="1"/>
            </a:lvl7pPr>
            <a:lvl8pPr marL="3834354" indent="0">
              <a:buNone/>
              <a:defRPr sz="2100" b="1"/>
            </a:lvl8pPr>
            <a:lvl9pPr marL="4382117" indent="0">
              <a:buNone/>
              <a:defRPr sz="2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26342" y="2834690"/>
            <a:ext cx="4141898" cy="182880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2100"/>
            </a:lvl1pPr>
            <a:lvl2pPr marL="547758" indent="0">
              <a:buNone/>
              <a:defRPr sz="2100"/>
            </a:lvl2pPr>
            <a:lvl3pPr marL="1095536" indent="0">
              <a:buNone/>
              <a:defRPr sz="2100"/>
            </a:lvl3pPr>
            <a:lvl4pPr marL="1643290" indent="0">
              <a:buNone/>
              <a:defRPr sz="2100"/>
            </a:lvl4pPr>
            <a:lvl5pPr marL="2191080" indent="0">
              <a:buNone/>
              <a:defRPr sz="2100"/>
            </a:lvl5pPr>
            <a:lvl6pPr marL="2738822" indent="0">
              <a:buNone/>
              <a:defRPr sz="2100"/>
            </a:lvl6pPr>
            <a:lvl7pPr marL="3286595" indent="0">
              <a:buNone/>
              <a:defRPr sz="2100"/>
            </a:lvl7pPr>
            <a:lvl8pPr marL="3834354" indent="0">
              <a:buNone/>
              <a:defRPr sz="2100"/>
            </a:lvl8pPr>
            <a:lvl9pPr marL="4382117" indent="0">
              <a:buNone/>
              <a:defRPr sz="21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26342" y="5848523"/>
            <a:ext cx="4141898" cy="1613907"/>
          </a:xfrm>
        </p:spPr>
        <p:txBody>
          <a:bodyPr/>
          <a:lstStyle>
            <a:lvl1pPr marL="0" indent="0">
              <a:buNone/>
              <a:defRPr sz="1800"/>
            </a:lvl1pPr>
            <a:lvl2pPr marL="547758" indent="0">
              <a:buNone/>
              <a:defRPr sz="1400"/>
            </a:lvl2pPr>
            <a:lvl3pPr marL="1095536" indent="0">
              <a:buNone/>
              <a:defRPr sz="1300"/>
            </a:lvl3pPr>
            <a:lvl4pPr marL="1643290" indent="0">
              <a:buNone/>
              <a:defRPr sz="1100"/>
            </a:lvl4pPr>
            <a:lvl5pPr marL="2191080" indent="0">
              <a:buNone/>
              <a:defRPr sz="1100"/>
            </a:lvl5pPr>
            <a:lvl6pPr marL="2738822" indent="0">
              <a:buNone/>
              <a:defRPr sz="1100"/>
            </a:lvl6pPr>
            <a:lvl7pPr marL="3286595" indent="0">
              <a:buNone/>
              <a:defRPr sz="1100"/>
            </a:lvl7pPr>
            <a:lvl8pPr marL="3834354" indent="0">
              <a:buNone/>
              <a:defRPr sz="1100"/>
            </a:lvl8pPr>
            <a:lvl9pPr marL="4382117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49117" y="5029202"/>
            <a:ext cx="4138722" cy="819318"/>
          </a:xfrm>
        </p:spPr>
        <p:txBody>
          <a:bodyPr anchor="b">
            <a:noAutofit/>
          </a:bodyPr>
          <a:lstStyle>
            <a:lvl1pPr marL="0" indent="0">
              <a:buNone/>
              <a:defRPr sz="2900" b="0">
                <a:solidFill>
                  <a:schemeClr val="tx1"/>
                </a:solidFill>
              </a:defRPr>
            </a:lvl1pPr>
            <a:lvl2pPr marL="547758" indent="0">
              <a:buNone/>
              <a:defRPr sz="2600" b="1"/>
            </a:lvl2pPr>
            <a:lvl3pPr marL="1095536" indent="0">
              <a:buNone/>
              <a:defRPr sz="2100" b="1"/>
            </a:lvl3pPr>
            <a:lvl4pPr marL="1643290" indent="0">
              <a:buNone/>
              <a:defRPr sz="2100" b="1"/>
            </a:lvl4pPr>
            <a:lvl5pPr marL="2191080" indent="0">
              <a:buNone/>
              <a:defRPr sz="2100" b="1"/>
            </a:lvl5pPr>
            <a:lvl6pPr marL="2738822" indent="0">
              <a:buNone/>
              <a:defRPr sz="2100" b="1"/>
            </a:lvl6pPr>
            <a:lvl7pPr marL="3286595" indent="0">
              <a:buNone/>
              <a:defRPr sz="2100" b="1"/>
            </a:lvl7pPr>
            <a:lvl8pPr marL="3834354" indent="0">
              <a:buNone/>
              <a:defRPr sz="2100" b="1"/>
            </a:lvl8pPr>
            <a:lvl9pPr marL="4382117" indent="0">
              <a:buNone/>
              <a:defRPr sz="2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5249117" y="2834690"/>
            <a:ext cx="4138723" cy="182880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2100"/>
            </a:lvl1pPr>
            <a:lvl2pPr marL="547758" indent="0">
              <a:buNone/>
              <a:defRPr sz="2100"/>
            </a:lvl2pPr>
            <a:lvl3pPr marL="1095536" indent="0">
              <a:buNone/>
              <a:defRPr sz="2100"/>
            </a:lvl3pPr>
            <a:lvl4pPr marL="1643290" indent="0">
              <a:buNone/>
              <a:defRPr sz="2100"/>
            </a:lvl4pPr>
            <a:lvl5pPr marL="2191080" indent="0">
              <a:buNone/>
              <a:defRPr sz="2100"/>
            </a:lvl5pPr>
            <a:lvl6pPr marL="2738822" indent="0">
              <a:buNone/>
              <a:defRPr sz="2100"/>
            </a:lvl6pPr>
            <a:lvl7pPr marL="3286595" indent="0">
              <a:buNone/>
              <a:defRPr sz="2100"/>
            </a:lvl7pPr>
            <a:lvl8pPr marL="3834354" indent="0">
              <a:buNone/>
              <a:defRPr sz="2100"/>
            </a:lvl8pPr>
            <a:lvl9pPr marL="4382117" indent="0">
              <a:buNone/>
              <a:defRPr sz="21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5249117" y="5848517"/>
            <a:ext cx="4138722" cy="1613907"/>
          </a:xfrm>
        </p:spPr>
        <p:txBody>
          <a:bodyPr/>
          <a:lstStyle>
            <a:lvl1pPr marL="0" indent="0">
              <a:buNone/>
              <a:defRPr sz="1800"/>
            </a:lvl1pPr>
            <a:lvl2pPr marL="547758" indent="0">
              <a:buNone/>
              <a:defRPr sz="1400"/>
            </a:lvl2pPr>
            <a:lvl3pPr marL="1095536" indent="0">
              <a:buNone/>
              <a:defRPr sz="1300"/>
            </a:lvl3pPr>
            <a:lvl4pPr marL="1643290" indent="0">
              <a:buNone/>
              <a:defRPr sz="1100"/>
            </a:lvl4pPr>
            <a:lvl5pPr marL="2191080" indent="0">
              <a:buNone/>
              <a:defRPr sz="1100"/>
            </a:lvl5pPr>
            <a:lvl6pPr marL="2738822" indent="0">
              <a:buNone/>
              <a:defRPr sz="1100"/>
            </a:lvl6pPr>
            <a:lvl7pPr marL="3286595" indent="0">
              <a:buNone/>
              <a:defRPr sz="1100"/>
            </a:lvl7pPr>
            <a:lvl8pPr marL="3834354" indent="0">
              <a:buNone/>
              <a:defRPr sz="1100"/>
            </a:lvl8pPr>
            <a:lvl9pPr marL="4382117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659680" y="5029202"/>
            <a:ext cx="4147763" cy="819318"/>
          </a:xfrm>
        </p:spPr>
        <p:txBody>
          <a:bodyPr anchor="b">
            <a:noAutofit/>
          </a:bodyPr>
          <a:lstStyle>
            <a:lvl1pPr marL="0" indent="0">
              <a:buNone/>
              <a:defRPr sz="2900" b="0">
                <a:solidFill>
                  <a:schemeClr val="tx1"/>
                </a:solidFill>
              </a:defRPr>
            </a:lvl1pPr>
            <a:lvl2pPr marL="547758" indent="0">
              <a:buNone/>
              <a:defRPr sz="2600" b="1"/>
            </a:lvl2pPr>
            <a:lvl3pPr marL="1095536" indent="0">
              <a:buNone/>
              <a:defRPr sz="2100" b="1"/>
            </a:lvl3pPr>
            <a:lvl4pPr marL="1643290" indent="0">
              <a:buNone/>
              <a:defRPr sz="2100" b="1"/>
            </a:lvl4pPr>
            <a:lvl5pPr marL="2191080" indent="0">
              <a:buNone/>
              <a:defRPr sz="2100" b="1"/>
            </a:lvl5pPr>
            <a:lvl6pPr marL="2738822" indent="0">
              <a:buNone/>
              <a:defRPr sz="2100" b="1"/>
            </a:lvl6pPr>
            <a:lvl7pPr marL="3286595" indent="0">
              <a:buNone/>
              <a:defRPr sz="2100" b="1"/>
            </a:lvl7pPr>
            <a:lvl8pPr marL="3834354" indent="0">
              <a:buNone/>
              <a:defRPr sz="2100" b="1"/>
            </a:lvl8pPr>
            <a:lvl9pPr marL="4382117" indent="0">
              <a:buNone/>
              <a:defRPr sz="2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9659828" y="2834690"/>
            <a:ext cx="4137454" cy="182880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2100"/>
            </a:lvl1pPr>
            <a:lvl2pPr marL="547758" indent="0">
              <a:buNone/>
              <a:defRPr sz="2100"/>
            </a:lvl2pPr>
            <a:lvl3pPr marL="1095536" indent="0">
              <a:buNone/>
              <a:defRPr sz="2100"/>
            </a:lvl3pPr>
            <a:lvl4pPr marL="1643290" indent="0">
              <a:buNone/>
              <a:defRPr sz="2100"/>
            </a:lvl4pPr>
            <a:lvl5pPr marL="2191080" indent="0">
              <a:buNone/>
              <a:defRPr sz="2100"/>
            </a:lvl5pPr>
            <a:lvl6pPr marL="2738822" indent="0">
              <a:buNone/>
              <a:defRPr sz="2100"/>
            </a:lvl6pPr>
            <a:lvl7pPr marL="3286595" indent="0">
              <a:buNone/>
              <a:defRPr sz="2100"/>
            </a:lvl7pPr>
            <a:lvl8pPr marL="3834354" indent="0">
              <a:buNone/>
              <a:defRPr sz="2100"/>
            </a:lvl8pPr>
            <a:lvl9pPr marL="4382117" indent="0">
              <a:buNone/>
              <a:defRPr sz="21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9659679" y="5848515"/>
            <a:ext cx="4142934" cy="1613907"/>
          </a:xfrm>
        </p:spPr>
        <p:txBody>
          <a:bodyPr/>
          <a:lstStyle>
            <a:lvl1pPr marL="0" indent="0">
              <a:buNone/>
              <a:defRPr sz="1800"/>
            </a:lvl1pPr>
            <a:lvl2pPr marL="547758" indent="0">
              <a:buNone/>
              <a:defRPr sz="1400"/>
            </a:lvl2pPr>
            <a:lvl3pPr marL="1095536" indent="0">
              <a:buNone/>
              <a:defRPr sz="1300"/>
            </a:lvl3pPr>
            <a:lvl4pPr marL="1643290" indent="0">
              <a:buNone/>
              <a:defRPr sz="1100"/>
            </a:lvl4pPr>
            <a:lvl5pPr marL="2191080" indent="0">
              <a:buNone/>
              <a:defRPr sz="1100"/>
            </a:lvl5pPr>
            <a:lvl6pPr marL="2738822" indent="0">
              <a:buNone/>
              <a:defRPr sz="1100"/>
            </a:lvl6pPr>
            <a:lvl7pPr marL="3286595" indent="0">
              <a:buNone/>
              <a:defRPr sz="1100"/>
            </a:lvl7pPr>
            <a:lvl8pPr marL="3834354" indent="0">
              <a:buNone/>
              <a:defRPr sz="1100"/>
            </a:lvl8pPr>
            <a:lvl9pPr marL="4382117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xmlns="" id="{98F5E03E-D8E2-4602-8633-FFCD112AFF39}"/>
              </a:ext>
            </a:extLst>
          </p:cNvPr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Hymnary </a:t>
            </a:r>
            <a:r>
              <a:rPr lang="zh-TW" altLang="en-US"/>
              <a:t>聖徒詩歌 </a:t>
            </a:r>
            <a:r>
              <a:rPr lang="en-US" altLang="zh-TW"/>
              <a:t>- Testimony Publication</a:t>
            </a:r>
            <a:endParaRPr lang="zh-TW" altLang="en-US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xmlns="" id="{D4C0FC3E-BCA0-4E33-886A-A4B71789FD6F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Christian Assembly of San Gabriel Valley</a:t>
            </a:r>
            <a:endParaRPr lang="zh-TW" alt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xmlns="" id="{6F81FE2B-009F-467D-82AF-8B3C598CC937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A6250-6847-43D7-9CF5-04AC40AF8A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7165114"/>
      </p:ext>
    </p:extLst>
  </p:cSld>
  <p:clrMapOvr>
    <a:masterClrMapping/>
  </p:clrMapOvr>
  <p:hf sldNum="0"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2960" y="2633471"/>
            <a:ext cx="12984480" cy="48289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F3221CE-C16E-4E74-82AF-6782E3363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Hymnary </a:t>
            </a:r>
            <a:r>
              <a:rPr lang="zh-TW" altLang="en-US"/>
              <a:t>聖徒詩歌 </a:t>
            </a:r>
            <a:r>
              <a:rPr lang="en-US" altLang="zh-TW"/>
              <a:t>- Testimony Publication</a:t>
            </a:r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C02F525-7A26-451F-9250-05FA1F0D7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Christian Assembly of San Gabriel Valley</a:t>
            </a:r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19CF9C4-2AD0-4722-970D-D74C3305A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47AC6-B4B6-4854-B57D-7D8EF6D569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33993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0-HD-BTM.png">
            <a:extLst>
              <a:ext uri="{FF2B5EF4-FFF2-40B4-BE49-F238E27FC236}">
                <a16:creationId xmlns:a16="http://schemas.microsoft.com/office/drawing/2014/main" xmlns="" id="{37155228-C9B7-4BEF-A097-F587E0A5F4B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49864"/>
            <a:ext cx="14630400" cy="297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338560" y="894080"/>
            <a:ext cx="2468880" cy="4683760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29362" y="894085"/>
            <a:ext cx="9845042" cy="468376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AEC29091-E366-4AA1-B425-8F4CF83371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77822" y="455664"/>
            <a:ext cx="3492501" cy="43815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altLang="zh-TW"/>
              <a:t>Hymnary </a:t>
            </a:r>
            <a:r>
              <a:rPr lang="zh-TW" altLang="en-US"/>
              <a:t>聖徒詩歌 </a:t>
            </a:r>
            <a:r>
              <a:rPr lang="en-US" altLang="zh-TW"/>
              <a:t>- Testimony Publication</a:t>
            </a:r>
            <a:endParaRPr lang="zh-TW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525B40C3-5F10-4A01-BA11-F932FB6E0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22325" y="457250"/>
            <a:ext cx="8389938" cy="438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Christian Assembly of San Gabriel Valley</a:t>
            </a:r>
            <a:endParaRPr lang="zh-TW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1B4174A4-5903-4879-888C-31FC7B463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3034967" y="457250"/>
            <a:ext cx="773112" cy="438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BC96B-CC8C-43FE-974E-1F3F239DF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396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595BF2B-EBEA-4D26-BD86-0EDD15534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Hymnary </a:t>
            </a:r>
            <a:r>
              <a:rPr lang="zh-TW" altLang="en-US"/>
              <a:t>聖徒詩歌 </a:t>
            </a:r>
            <a:r>
              <a:rPr lang="en-US" altLang="zh-TW"/>
              <a:t>- Testimony Publication</a:t>
            </a:r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4329559-19BB-457C-A5E6-72626C0C9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Christian Assembly of San Gabriel Valley</a:t>
            </a:r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CB4F810-04A5-490F-878B-6FA5AC243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6FB8C-7717-4470-8091-89B654A45C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5141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0-HD-BTM.png">
            <a:extLst>
              <a:ext uri="{FF2B5EF4-FFF2-40B4-BE49-F238E27FC236}">
                <a16:creationId xmlns:a16="http://schemas.microsoft.com/office/drawing/2014/main" xmlns="" id="{9DCCE845-5E3B-4F3F-830D-EE99E7E150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49864"/>
            <a:ext cx="14630400" cy="297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4" y="904242"/>
            <a:ext cx="12984478" cy="3362322"/>
          </a:xfrm>
        </p:spPr>
        <p:txBody>
          <a:bodyPr anchor="b"/>
          <a:lstStyle>
            <a:lvl1pPr algn="r">
              <a:defRPr sz="4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360" y="4370073"/>
            <a:ext cx="12588240" cy="1146810"/>
          </a:xfrm>
        </p:spPr>
        <p:txBody>
          <a:bodyPr/>
          <a:lstStyle>
            <a:lvl1pPr marL="0" indent="0" algn="r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547758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09553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64329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19108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273882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328659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383435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438211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A3E30DC2-98FD-4077-838D-0ADBBBF9A6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77822" y="457250"/>
            <a:ext cx="3492501" cy="43815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altLang="zh-TW"/>
              <a:t>Hymnary </a:t>
            </a:r>
            <a:r>
              <a:rPr lang="zh-TW" altLang="en-US"/>
              <a:t>聖徒詩歌 </a:t>
            </a:r>
            <a:r>
              <a:rPr lang="en-US" altLang="zh-TW"/>
              <a:t>- Testimony Publication</a:t>
            </a:r>
            <a:endParaRPr lang="zh-TW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7F4EABD1-4609-40AB-B5E1-748B51A54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22325" y="457202"/>
            <a:ext cx="8389938" cy="4365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Christian Assembly of San Gabriel Valley</a:t>
            </a:r>
            <a:endParaRPr lang="zh-TW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38C67020-C9EF-4941-818B-BCF26EA7B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3034967" y="457250"/>
            <a:ext cx="773112" cy="438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1EAC8-6A9E-4486-AF34-0AAC0811DD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057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2633471"/>
            <a:ext cx="6400800" cy="48289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0" y="2633471"/>
            <a:ext cx="6400800" cy="48289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F7FD107D-D25E-4AD4-B7CB-4DE6D97C8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Hymnary </a:t>
            </a:r>
            <a:r>
              <a:rPr lang="zh-TW" altLang="en-US"/>
              <a:t>聖徒詩歌 </a:t>
            </a:r>
            <a:r>
              <a:rPr lang="en-US" altLang="zh-TW"/>
              <a:t>- Testimony Publication</a:t>
            </a:r>
            <a:endParaRPr lang="zh-TW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0B6CDD28-5CC3-47D0-A2E2-314C0DE7B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Christian Assembly of San Gabriel Valley</a:t>
            </a:r>
            <a:endParaRPr lang="zh-TW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A39D6D55-27C9-44EC-A8BD-4164E3EB1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4DC3D-DB67-4608-B1A3-7F7C818894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781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4720" y="914398"/>
            <a:ext cx="10332720" cy="15544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341" y="2620563"/>
            <a:ext cx="6095989" cy="988694"/>
          </a:xfrm>
        </p:spPr>
        <p:txBody>
          <a:bodyPr anchor="b"/>
          <a:lstStyle>
            <a:lvl1pPr marL="0" indent="0">
              <a:buNone/>
              <a:defRPr sz="3400" b="0">
                <a:solidFill>
                  <a:schemeClr val="tx1"/>
                </a:solidFill>
              </a:defRPr>
            </a:lvl1pPr>
            <a:lvl2pPr marL="547758" indent="0">
              <a:buNone/>
              <a:defRPr sz="2600" b="1"/>
            </a:lvl2pPr>
            <a:lvl3pPr marL="1095536" indent="0">
              <a:buNone/>
              <a:defRPr sz="2100" b="1"/>
            </a:lvl3pPr>
            <a:lvl4pPr marL="1643290" indent="0">
              <a:buNone/>
              <a:defRPr sz="2100" b="1"/>
            </a:lvl4pPr>
            <a:lvl5pPr marL="2191080" indent="0">
              <a:buNone/>
              <a:defRPr sz="2100" b="1"/>
            </a:lvl5pPr>
            <a:lvl6pPr marL="2738822" indent="0">
              <a:buNone/>
              <a:defRPr sz="2100" b="1"/>
            </a:lvl6pPr>
            <a:lvl7pPr marL="3286595" indent="0">
              <a:buNone/>
              <a:defRPr sz="2100" b="1"/>
            </a:lvl7pPr>
            <a:lvl8pPr marL="3834354" indent="0">
              <a:buNone/>
              <a:defRPr sz="2100" b="1"/>
            </a:lvl8pPr>
            <a:lvl9pPr marL="4382117" indent="0">
              <a:buNone/>
              <a:defRPr sz="2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2" y="3759503"/>
            <a:ext cx="6374130" cy="37032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80960" y="2620563"/>
            <a:ext cx="6126480" cy="988694"/>
          </a:xfrm>
        </p:spPr>
        <p:txBody>
          <a:bodyPr anchor="b"/>
          <a:lstStyle>
            <a:lvl1pPr marL="0" indent="0">
              <a:buNone/>
              <a:defRPr sz="3400" b="0">
                <a:solidFill>
                  <a:schemeClr val="tx1"/>
                </a:solidFill>
              </a:defRPr>
            </a:lvl1pPr>
            <a:lvl2pPr marL="547758" indent="0">
              <a:buNone/>
              <a:defRPr sz="2600" b="1"/>
            </a:lvl2pPr>
            <a:lvl3pPr marL="1095536" indent="0">
              <a:buNone/>
              <a:defRPr sz="2100" b="1"/>
            </a:lvl3pPr>
            <a:lvl4pPr marL="1643290" indent="0">
              <a:buNone/>
              <a:defRPr sz="2100" b="1"/>
            </a:lvl4pPr>
            <a:lvl5pPr marL="2191080" indent="0">
              <a:buNone/>
              <a:defRPr sz="2100" b="1"/>
            </a:lvl5pPr>
            <a:lvl6pPr marL="2738822" indent="0">
              <a:buNone/>
              <a:defRPr sz="2100" b="1"/>
            </a:lvl6pPr>
            <a:lvl7pPr marL="3286595" indent="0">
              <a:buNone/>
              <a:defRPr sz="2100" b="1"/>
            </a:lvl7pPr>
            <a:lvl8pPr marL="3834354" indent="0">
              <a:buNone/>
              <a:defRPr sz="2100" b="1"/>
            </a:lvl8pPr>
            <a:lvl9pPr marL="4382117" indent="0">
              <a:buNone/>
              <a:defRPr sz="2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06640" y="3759503"/>
            <a:ext cx="6400800" cy="37032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9B77FD98-FA5F-434E-BD49-38496BAE5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Hymnary </a:t>
            </a:r>
            <a:r>
              <a:rPr lang="zh-TW" altLang="en-US"/>
              <a:t>聖徒詩歌 </a:t>
            </a:r>
            <a:r>
              <a:rPr lang="en-US" altLang="zh-TW"/>
              <a:t>- Testimony Publication</a:t>
            </a:r>
            <a:endParaRPr lang="zh-TW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8D9A54C5-5438-422B-81D7-0958788FE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Christian Assembly of San Gabriel Valley</a:t>
            </a:r>
            <a:endParaRPr lang="zh-TW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9F2AA113-6DF4-4680-B093-10F842403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8B663-F6BD-471C-ADC7-B6D0F00971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3495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3E3CD220-1831-4FEE-8EC3-B973709DF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Hymnary </a:t>
            </a:r>
            <a:r>
              <a:rPr lang="zh-TW" altLang="en-US"/>
              <a:t>聖徒詩歌 </a:t>
            </a:r>
            <a:r>
              <a:rPr lang="en-US" altLang="zh-TW"/>
              <a:t>- Testimony Publication</a:t>
            </a:r>
            <a:endParaRPr lang="zh-TW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58A9D101-E621-4003-8225-D00A234EF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Christian Assembly of San Gabriel Valley</a:t>
            </a:r>
            <a:endParaRPr lang="zh-TW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2A86A241-74BE-403F-B9C9-ACF82569F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E43E8-FB6A-4555-BA73-F6169AE75A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778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9989D1CF-E73B-4C0A-8077-6252612DB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Hymnary </a:t>
            </a:r>
            <a:r>
              <a:rPr lang="zh-TW" altLang="en-US"/>
              <a:t>聖徒詩歌 </a:t>
            </a:r>
            <a:r>
              <a:rPr lang="en-US" altLang="zh-TW"/>
              <a:t>- Testimony Publication</a:t>
            </a:r>
            <a:endParaRPr lang="zh-TW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71DDBE05-1ADF-4250-ABFC-5C82351DE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Christian Assembly of San Gabriel Valley</a:t>
            </a:r>
            <a:endParaRPr lang="zh-TW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89DF67DB-D13E-42C5-9E86-21C7F6DC3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04229-5255-4967-AB5B-5F7BD7687E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5408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1828800"/>
            <a:ext cx="4937760" cy="1920240"/>
          </a:xfrm>
        </p:spPr>
        <p:txBody>
          <a:bodyPr anchor="b"/>
          <a:lstStyle>
            <a:lvl1pPr algn="l">
              <a:defRPr sz="3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94698" y="896111"/>
            <a:ext cx="7812742" cy="656631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3749039"/>
            <a:ext cx="4937760" cy="3713382"/>
          </a:xfrm>
        </p:spPr>
        <p:txBody>
          <a:bodyPr/>
          <a:lstStyle>
            <a:lvl1pPr marL="0" indent="0">
              <a:buNone/>
              <a:defRPr sz="2100"/>
            </a:lvl1pPr>
            <a:lvl2pPr marL="547758" indent="0">
              <a:buNone/>
              <a:defRPr sz="1800"/>
            </a:lvl2pPr>
            <a:lvl3pPr marL="1095536" indent="0">
              <a:buNone/>
              <a:defRPr sz="1400"/>
            </a:lvl3pPr>
            <a:lvl4pPr marL="1643290" indent="0">
              <a:buNone/>
              <a:defRPr sz="1300"/>
            </a:lvl4pPr>
            <a:lvl5pPr marL="2191080" indent="0">
              <a:buNone/>
              <a:defRPr sz="1300"/>
            </a:lvl5pPr>
            <a:lvl6pPr marL="2738822" indent="0">
              <a:buNone/>
              <a:defRPr sz="1300"/>
            </a:lvl6pPr>
            <a:lvl7pPr marL="3286595" indent="0">
              <a:buNone/>
              <a:defRPr sz="1300"/>
            </a:lvl7pPr>
            <a:lvl8pPr marL="3834354" indent="0">
              <a:buNone/>
              <a:defRPr sz="1300"/>
            </a:lvl8pPr>
            <a:lvl9pPr marL="4382117" indent="0">
              <a:buNone/>
              <a:defRPr sz="13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3D42250C-3F08-4DEB-AF7C-481ABDBE7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Hymnary </a:t>
            </a:r>
            <a:r>
              <a:rPr lang="zh-TW" altLang="en-US"/>
              <a:t>聖徒詩歌 </a:t>
            </a:r>
            <a:r>
              <a:rPr lang="en-US" altLang="zh-TW"/>
              <a:t>- Testimony Publication</a:t>
            </a:r>
            <a:endParaRPr lang="zh-TW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04FEAFE6-D609-4C68-BD3C-968E040F5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Christian Assembly of San Gabriel Valley</a:t>
            </a:r>
            <a:endParaRPr lang="zh-TW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03983E94-722C-406E-9E06-58C5B23ED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5F0C9-71D7-4AE3-B3B1-E8168854B7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661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1828800"/>
            <a:ext cx="8247888" cy="1920240"/>
          </a:xfrm>
        </p:spPr>
        <p:txBody>
          <a:bodyPr anchor="b"/>
          <a:lstStyle>
            <a:lvl1pPr algn="l">
              <a:defRPr sz="3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433490" y="901557"/>
            <a:ext cx="4373954" cy="6560933"/>
          </a:xfrm>
        </p:spPr>
        <p:txBody>
          <a:bodyPr rtlCol="0">
            <a:normAutofit/>
          </a:bodyPr>
          <a:lstStyle>
            <a:lvl1pPr marL="0" indent="0">
              <a:buNone/>
              <a:defRPr sz="3800"/>
            </a:lvl1pPr>
            <a:lvl2pPr marL="547758" indent="0">
              <a:buNone/>
              <a:defRPr sz="3400"/>
            </a:lvl2pPr>
            <a:lvl3pPr marL="1095536" indent="0">
              <a:buNone/>
              <a:defRPr sz="2900"/>
            </a:lvl3pPr>
            <a:lvl4pPr marL="1643290" indent="0">
              <a:buNone/>
              <a:defRPr sz="2600"/>
            </a:lvl4pPr>
            <a:lvl5pPr marL="2191080" indent="0">
              <a:buNone/>
              <a:defRPr sz="2600"/>
            </a:lvl5pPr>
            <a:lvl6pPr marL="2738822" indent="0">
              <a:buNone/>
              <a:defRPr sz="2600"/>
            </a:lvl6pPr>
            <a:lvl7pPr marL="3286595" indent="0">
              <a:buNone/>
              <a:defRPr sz="2600"/>
            </a:lvl7pPr>
            <a:lvl8pPr marL="3834354" indent="0">
              <a:buNone/>
              <a:defRPr sz="2600"/>
            </a:lvl8pPr>
            <a:lvl9pPr marL="4382117" indent="0">
              <a:buNone/>
              <a:defRPr sz="2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3749039"/>
            <a:ext cx="8247888" cy="3713382"/>
          </a:xfrm>
        </p:spPr>
        <p:txBody>
          <a:bodyPr/>
          <a:lstStyle>
            <a:lvl1pPr marL="0" indent="0">
              <a:buNone/>
              <a:defRPr sz="2100"/>
            </a:lvl1pPr>
            <a:lvl2pPr marL="547758" indent="0">
              <a:buNone/>
              <a:defRPr sz="1800"/>
            </a:lvl2pPr>
            <a:lvl3pPr marL="1095536" indent="0">
              <a:buNone/>
              <a:defRPr sz="1400"/>
            </a:lvl3pPr>
            <a:lvl4pPr marL="1643290" indent="0">
              <a:buNone/>
              <a:defRPr sz="1300"/>
            </a:lvl4pPr>
            <a:lvl5pPr marL="2191080" indent="0">
              <a:buNone/>
              <a:defRPr sz="1300"/>
            </a:lvl5pPr>
            <a:lvl6pPr marL="2738822" indent="0">
              <a:buNone/>
              <a:defRPr sz="1300"/>
            </a:lvl6pPr>
            <a:lvl7pPr marL="3286595" indent="0">
              <a:buNone/>
              <a:defRPr sz="1300"/>
            </a:lvl7pPr>
            <a:lvl8pPr marL="3834354" indent="0">
              <a:buNone/>
              <a:defRPr sz="1300"/>
            </a:lvl8pPr>
            <a:lvl9pPr marL="4382117" indent="0">
              <a:buNone/>
              <a:defRPr sz="13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58ADB70D-AB11-471D-BD8E-6D9FE0114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Hymnary </a:t>
            </a:r>
            <a:r>
              <a:rPr lang="zh-TW" altLang="en-US"/>
              <a:t>聖徒詩歌 </a:t>
            </a:r>
            <a:r>
              <a:rPr lang="en-US" altLang="zh-TW"/>
              <a:t>- Testimony Publication</a:t>
            </a:r>
            <a:endParaRPr lang="zh-TW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EB6E0813-6102-4B18-839D-0E4760D5C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Christian Assembly of San Gabriel Valley</a:t>
            </a:r>
            <a:endParaRPr lang="zh-TW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F86ABDC5-32B8-4615-9FD7-35A19803F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000EB-D8BE-4892-9647-4FD3FB0A13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8395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C0-HD-TOP.png">
            <a:extLst>
              <a:ext uri="{FF2B5EF4-FFF2-40B4-BE49-F238E27FC236}">
                <a16:creationId xmlns:a16="http://schemas.microsoft.com/office/drawing/2014/main" xmlns="" id="{799816CC-8983-41C3-971D-13E2668DBE1E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"/>
            <a:ext cx="14630400" cy="1730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2A7C6D4-3C48-4D64-9B92-E34473FF2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5038" y="917576"/>
            <a:ext cx="10333037" cy="1550989"/>
          </a:xfrm>
          <a:prstGeom prst="rect">
            <a:avLst/>
          </a:prstGeom>
        </p:spPr>
        <p:txBody>
          <a:bodyPr vert="horz" lIns="91293" tIns="45643" rIns="91293" bIns="45643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xmlns="" id="{8EDF6F46-28BD-4B62-AED2-8D862D57AEC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22325" y="2633666"/>
            <a:ext cx="12985750" cy="482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93" tIns="45643" rIns="91293" bIns="456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F404936-97A7-4245-9B2C-A481541CF7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313989" y="7627987"/>
            <a:ext cx="3494086" cy="438150"/>
          </a:xfrm>
          <a:prstGeom prst="rect">
            <a:avLst/>
          </a:prstGeom>
        </p:spPr>
        <p:txBody>
          <a:bodyPr vert="horz" lIns="91293" tIns="45643" rIns="91293" bIns="45643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altLang="zh-TW"/>
              <a:t>Hymnary </a:t>
            </a:r>
            <a:r>
              <a:rPr lang="zh-TW" altLang="en-US"/>
              <a:t>聖徒詩歌 </a:t>
            </a:r>
            <a:r>
              <a:rPr lang="en-US" altLang="zh-TW"/>
              <a:t>- Testimony Publication</a:t>
            </a:r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84C0371-5761-406E-85A6-47DC8A4AA9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22325" y="7626402"/>
            <a:ext cx="9328150" cy="438150"/>
          </a:xfrm>
          <a:prstGeom prst="rect">
            <a:avLst/>
          </a:prstGeom>
        </p:spPr>
        <p:txBody>
          <a:bodyPr vert="horz" lIns="91293" tIns="45643" rIns="91293" bIns="45643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altLang="zh-TW"/>
              <a:t>Christian Assembly of San Gabriel Valley</a:t>
            </a:r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C6C8E24-4CC9-4917-9927-C9E503568A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16059" y="457250"/>
            <a:ext cx="3292475" cy="438150"/>
          </a:xfrm>
          <a:prstGeom prst="rect">
            <a:avLst/>
          </a:prstGeom>
        </p:spPr>
        <p:txBody>
          <a:bodyPr vert="horz" wrap="square" lIns="91293" tIns="45643" rIns="91293" bIns="45643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EB4AD42-4E06-4500-9743-10F0CB5E90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5657" r:id="rId1"/>
    <p:sldLayoutId id="2147485646" r:id="rId2"/>
    <p:sldLayoutId id="2147485658" r:id="rId3"/>
    <p:sldLayoutId id="2147485647" r:id="rId4"/>
    <p:sldLayoutId id="2147485648" r:id="rId5"/>
    <p:sldLayoutId id="2147485649" r:id="rId6"/>
    <p:sldLayoutId id="2147485650" r:id="rId7"/>
    <p:sldLayoutId id="2147485651" r:id="rId8"/>
    <p:sldLayoutId id="2147485652" r:id="rId9"/>
    <p:sldLayoutId id="2147485653" r:id="rId10"/>
    <p:sldLayoutId id="2147485659" r:id="rId11"/>
    <p:sldLayoutId id="2147485660" r:id="rId12"/>
    <p:sldLayoutId id="2147485661" r:id="rId13"/>
    <p:sldLayoutId id="2147485654" r:id="rId14"/>
    <p:sldLayoutId id="2147485655" r:id="rId15"/>
    <p:sldLayoutId id="2147485656" r:id="rId16"/>
    <p:sldLayoutId id="2147485662" r:id="rId17"/>
  </p:sldLayoutIdLst>
  <p:hf sldNum="0" hdr="0"/>
  <p:txStyles>
    <p:titleStyle>
      <a:lvl1pPr algn="r" defTabSz="1095221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r" defTabSz="1095221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entury Gothic" panose="020B0502020202020204" pitchFamily="34" charset="0"/>
        </a:defRPr>
      </a:lvl2pPr>
      <a:lvl3pPr algn="r" defTabSz="1095221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entury Gothic" panose="020B0502020202020204" pitchFamily="34" charset="0"/>
        </a:defRPr>
      </a:lvl3pPr>
      <a:lvl4pPr algn="r" defTabSz="1095221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entury Gothic" panose="020B0502020202020204" pitchFamily="34" charset="0"/>
        </a:defRPr>
      </a:lvl4pPr>
      <a:lvl5pPr algn="r" defTabSz="1095221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entury Gothic" panose="020B0502020202020204" pitchFamily="34" charset="0"/>
        </a:defRPr>
      </a:lvl5pPr>
      <a:lvl6pPr marL="456464" algn="r" defTabSz="1095221" rtl="0" fontAlgn="base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entury Gothic" panose="020B0502020202020204" pitchFamily="34" charset="0"/>
        </a:defRPr>
      </a:lvl6pPr>
      <a:lvl7pPr marL="912933" algn="r" defTabSz="1095221" rtl="0" fontAlgn="base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entury Gothic" panose="020B0502020202020204" pitchFamily="34" charset="0"/>
        </a:defRPr>
      </a:lvl7pPr>
      <a:lvl8pPr marL="1369406" algn="r" defTabSz="1095221" rtl="0" fontAlgn="base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entury Gothic" panose="020B0502020202020204" pitchFamily="34" charset="0"/>
        </a:defRPr>
      </a:lvl8pPr>
      <a:lvl9pPr marL="1825870" algn="r" defTabSz="1095221" rtl="0" fontAlgn="base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entury Gothic" panose="020B0502020202020204" pitchFamily="34" charset="0"/>
        </a:defRPr>
      </a:lvl9pPr>
    </p:titleStyle>
    <p:bodyStyle>
      <a:lvl1pPr marL="272610" indent="-272610" algn="l" defTabSz="1095221" rtl="0" eaLnBrk="0" fontAlgn="base" hangingPunct="0">
        <a:lnSpc>
          <a:spcPct val="90000"/>
        </a:lnSpc>
        <a:spcBef>
          <a:spcPts val="1198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821006" indent="-272610" algn="l" defTabSz="1095221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69406" indent="-272610" algn="l" defTabSz="1095221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916210" indent="-272610" algn="l" defTabSz="1095221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464629" indent="-272610" algn="l" defTabSz="1095221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3012714" indent="-273878" algn="l" defTabSz="1095536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560474" indent="-273878" algn="l" defTabSz="1095536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4108232" indent="-273878" algn="l" defTabSz="1095536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655997" indent="-273878" algn="l" defTabSz="1095536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553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7758" algn="l" defTabSz="109553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95536" algn="l" defTabSz="109553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290" algn="l" defTabSz="109553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91080" algn="l" defTabSz="109553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822" algn="l" defTabSz="109553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86595" algn="l" defTabSz="109553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34354" algn="l" defTabSz="109553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82117" algn="l" defTabSz="109553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44730" y="1558516"/>
            <a:ext cx="1303344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zh-TW" altLang="en-US" sz="40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何等恩典</a:t>
            </a:r>
            <a:endParaRPr lang="en-US" altLang="zh-TW" sz="4000" b="1" dirty="0" smtClean="0">
              <a:solidFill>
                <a:schemeClr val="accent5">
                  <a:lumMod val="20000"/>
                  <a:lumOff val="8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spcAft>
                <a:spcPts val="1200"/>
              </a:spcAft>
            </a:pP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真誠的心，降服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在祢面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前，開我心眼使我看見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4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spcAft>
                <a:spcPts val="1200"/>
              </a:spcAft>
            </a:pP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感恩的心，領受生命活水，從祢而來的溫柔謙卑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4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spcAft>
                <a:spcPts val="1200"/>
              </a:spcAft>
            </a:pP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何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等恩典，祢竟然在乎我，何等恩典，祢寶血為我流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4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spcAft>
                <a:spcPts val="1200"/>
              </a:spcAft>
            </a:pP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何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等恩典，祢以尊貴榮耀為我冠冕，我的嘴必充滿讚美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4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spcAft>
                <a:spcPts val="1200"/>
              </a:spcAft>
            </a:pP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祢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已挪去我所有枷鎖，祢已挪去我所有重擔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4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spcAft>
                <a:spcPts val="1200"/>
              </a:spcAft>
            </a:pP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祢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已挪去我所有傷悲，祢的名配得所有頌讚。</a:t>
            </a:r>
            <a:endParaRPr 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Footer Placeholder 2">
            <a:extLst>
              <a:ext uri="{FF2B5EF4-FFF2-40B4-BE49-F238E27FC236}">
                <a16:creationId xmlns="" xmlns:a16="http://schemas.microsoft.com/office/drawing/2014/main" id="{CF38F582-77EA-4BD2-9E5A-D8F899D24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33671" y="7607188"/>
            <a:ext cx="14630399" cy="438150"/>
          </a:xfrm>
        </p:spPr>
        <p:txBody>
          <a:bodyPr/>
          <a:lstStyle/>
          <a:p>
            <a:pPr algn="ctr">
              <a:defRPr/>
            </a:pPr>
            <a:r>
              <a:rPr lang="zh-TW" altLang="en-US" sz="2400" dirty="0" smtClean="0"/>
              <a:t>聖迦谷基督徒聚會（東區）梁殷宗宣</a:t>
            </a:r>
            <a:r>
              <a:rPr lang="zh-CN" altLang="en-US" sz="2400" dirty="0" smtClean="0"/>
              <a:t>   </a:t>
            </a:r>
            <a:r>
              <a:rPr lang="en-US" altLang="zh-TW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www.east.casgv.org</a:t>
            </a:r>
            <a:endParaRPr lang="zh-TW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90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1">
            <a:extLst>
              <a:ext uri="{FF2B5EF4-FFF2-40B4-BE49-F238E27FC236}">
                <a16:creationId xmlns="" xmlns:a16="http://schemas.microsoft.com/office/drawing/2014/main" id="{E9DB0921-F4D4-4CC0-86C7-B2616B142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4880" y="3930685"/>
            <a:ext cx="253299" cy="369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93" tIns="45643" rIns="91293" bIns="45643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zh-TW" b="1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endParaRPr lang="en-US" altLang="en-US"/>
          </a:p>
        </p:txBody>
      </p:sp>
      <p:sp>
        <p:nvSpPr>
          <p:cNvPr id="10" name="Rectangle 3">
            <a:extLst>
              <a:ext uri="{FF2B5EF4-FFF2-40B4-BE49-F238E27FC236}">
                <a16:creationId xmlns="" xmlns:a16="http://schemas.microsoft.com/office/drawing/2014/main" id="{55FFA530-A3B5-40FE-9A6D-81A7FD9FD181}"/>
              </a:ext>
            </a:extLst>
          </p:cNvPr>
          <p:cNvSpPr txBox="1">
            <a:spLocks noChangeArrowheads="1"/>
          </p:cNvSpPr>
          <p:nvPr/>
        </p:nvSpPr>
        <p:spPr>
          <a:xfrm>
            <a:off x="8287308" y="106831"/>
            <a:ext cx="4499512" cy="1008112"/>
          </a:xfrm>
          <a:prstGeom prst="rect">
            <a:avLst/>
          </a:prstGeom>
        </p:spPr>
        <p:txBody>
          <a:bodyPr vert="horz" wrap="square" lIns="91293" tIns="45643" rIns="91293" bIns="45643" numCol="1" rtlCol="0" anchor="ctr" anchorCtr="0" compatLnSpc="1">
            <a:prstTxWarp prst="textNoShape">
              <a:avLst/>
            </a:prstTxWarp>
            <a:noAutofit/>
          </a:bodyPr>
          <a:lstStyle>
            <a:lvl1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4572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9144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13716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18288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sz="3600" b="1" dirty="0" smtClean="0">
                <a:solidFill>
                  <a:srgbClr val="BFEFE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“</a:t>
            </a:r>
            <a:r>
              <a:rPr lang="en-US" sz="3600" b="1" dirty="0" err="1">
                <a:solidFill>
                  <a:srgbClr val="BFEFE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愛的使徒”約翰</a:t>
            </a:r>
            <a:endParaRPr lang="en-US" sz="3600" b="1" dirty="0">
              <a:solidFill>
                <a:srgbClr val="BFEFE5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="" xmlns:a16="http://schemas.microsoft.com/office/drawing/2014/main" id="{C04FF721-B992-4E2B-AC98-6CA03EB5E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4520" y="2137808"/>
            <a:ext cx="13105456" cy="60014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293" tIns="45643" rIns="91293" bIns="45643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Aft>
                <a:spcPts val="1200"/>
              </a:spcAft>
            </a:pPr>
            <a:r>
              <a:rPr lang="zh-TW" altLang="en-US" sz="40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他</a:t>
            </a:r>
            <a:r>
              <a:rPr lang="zh-TW" altLang="en-US" sz="4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的母親為兩兄弟向耶穌求地位。</a:t>
            </a:r>
            <a:endParaRPr lang="en-US" sz="4000" b="1" dirty="0">
              <a:solidFill>
                <a:schemeClr val="accent3">
                  <a:lumMod val="20000"/>
                  <a:lumOff val="8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太</a:t>
            </a: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二十</a:t>
            </a:r>
            <a:r>
              <a:rPr 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 20-24</a:t>
            </a: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那時，西庇太兒子的母親同他兩個兒子上前來拜耶穌，求他一件事。</a:t>
            </a:r>
            <a:r>
              <a:rPr 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21</a:t>
            </a: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耶穌說：你要甚麼呢？他說：願你叫我這兩個兒子在你國裡，一個坐在你右邊，一個坐在你左邊。</a:t>
            </a:r>
            <a:r>
              <a:rPr 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22</a:t>
            </a: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耶穌回答說：你們不知道所求的是甚麼；我將要喝的杯，你們能喝麼？他們說：我們能。</a:t>
            </a:r>
            <a:r>
              <a:rPr 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23</a:t>
            </a: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耶穌說：我所喝的杯，你們必要喝；只是坐在我的左右，不是我可以賜的，乃是我父為誰預備的，就賜給誰。</a:t>
            </a:r>
            <a:r>
              <a:rPr 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24</a:t>
            </a: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那十個門徒聽見，就惱怒他們弟兄二人。</a:t>
            </a:r>
            <a:endParaRPr lang="en-US" sz="3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sz="3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768" y="0"/>
            <a:ext cx="3197508" cy="1666454"/>
          </a:xfrm>
          <a:prstGeom prst="rect">
            <a:avLst/>
          </a:prstGeom>
        </p:spPr>
      </p:pic>
      <p:sp>
        <p:nvSpPr>
          <p:cNvPr id="8" name="Footer Placeholder 2">
            <a:extLst>
              <a:ext uri="{FF2B5EF4-FFF2-40B4-BE49-F238E27FC236}">
                <a16:creationId xmlns="" xmlns:a16="http://schemas.microsoft.com/office/drawing/2014/main" id="{CF38F582-77EA-4BD2-9E5A-D8F899D24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33671" y="7607188"/>
            <a:ext cx="14630399" cy="438150"/>
          </a:xfrm>
        </p:spPr>
        <p:txBody>
          <a:bodyPr/>
          <a:lstStyle/>
          <a:p>
            <a:pPr algn="ctr">
              <a:defRPr/>
            </a:pPr>
            <a:r>
              <a:rPr lang="zh-TW" altLang="en-US" sz="2400" dirty="0" smtClean="0"/>
              <a:t>聖迦谷基督徒聚會（東區）梁殷宗宣</a:t>
            </a:r>
            <a:r>
              <a:rPr lang="zh-CN" altLang="en-US" sz="2400" dirty="0" smtClean="0"/>
              <a:t>   </a:t>
            </a:r>
            <a:r>
              <a:rPr lang="en-US" altLang="zh-TW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www.east.casgv.org</a:t>
            </a:r>
            <a:endParaRPr lang="zh-TW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16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1">
            <a:extLst>
              <a:ext uri="{FF2B5EF4-FFF2-40B4-BE49-F238E27FC236}">
                <a16:creationId xmlns="" xmlns:a16="http://schemas.microsoft.com/office/drawing/2014/main" id="{E9DB0921-F4D4-4CC0-86C7-B2616B142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4880" y="3930685"/>
            <a:ext cx="253299" cy="369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93" tIns="45643" rIns="91293" bIns="45643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zh-TW" b="1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endParaRPr lang="en-US" altLang="en-US"/>
          </a:p>
        </p:txBody>
      </p:sp>
      <p:sp>
        <p:nvSpPr>
          <p:cNvPr id="10" name="Rectangle 3">
            <a:extLst>
              <a:ext uri="{FF2B5EF4-FFF2-40B4-BE49-F238E27FC236}">
                <a16:creationId xmlns="" xmlns:a16="http://schemas.microsoft.com/office/drawing/2014/main" id="{55FFA530-A3B5-40FE-9A6D-81A7FD9FD181}"/>
              </a:ext>
            </a:extLst>
          </p:cNvPr>
          <p:cNvSpPr txBox="1">
            <a:spLocks noChangeArrowheads="1"/>
          </p:cNvSpPr>
          <p:nvPr/>
        </p:nvSpPr>
        <p:spPr>
          <a:xfrm>
            <a:off x="8287308" y="106831"/>
            <a:ext cx="4499512" cy="1008112"/>
          </a:xfrm>
          <a:prstGeom prst="rect">
            <a:avLst/>
          </a:prstGeom>
        </p:spPr>
        <p:txBody>
          <a:bodyPr vert="horz" wrap="square" lIns="91293" tIns="45643" rIns="91293" bIns="45643" numCol="1" rtlCol="0" anchor="ctr" anchorCtr="0" compatLnSpc="1">
            <a:prstTxWarp prst="textNoShape">
              <a:avLst/>
            </a:prstTxWarp>
            <a:noAutofit/>
          </a:bodyPr>
          <a:lstStyle>
            <a:lvl1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4572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9144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13716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18288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sz="3600" b="1" dirty="0" smtClean="0">
                <a:solidFill>
                  <a:srgbClr val="BFEFE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“</a:t>
            </a:r>
            <a:r>
              <a:rPr lang="en-US" sz="3600" b="1" dirty="0" err="1">
                <a:solidFill>
                  <a:srgbClr val="BFEFE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愛的使徒”約翰</a:t>
            </a:r>
            <a:endParaRPr lang="en-US" sz="3600" b="1" dirty="0">
              <a:solidFill>
                <a:srgbClr val="BFEFE5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="" xmlns:a16="http://schemas.microsoft.com/office/drawing/2014/main" id="{C04FF721-B992-4E2B-AC98-6CA03EB5E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4520" y="2137808"/>
            <a:ext cx="13105456" cy="45549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293" tIns="45643" rIns="91293" bIns="45643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Aft>
                <a:spcPts val="1200"/>
              </a:spcAft>
            </a:pPr>
            <a:r>
              <a:rPr lang="zh-TW" altLang="en-US" sz="40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他</a:t>
            </a:r>
            <a:r>
              <a:rPr lang="zh-TW" altLang="en-US" sz="4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的母親為兩兄弟向耶穌求地位。</a:t>
            </a:r>
            <a:endParaRPr lang="en-US" sz="4000" b="1" dirty="0">
              <a:solidFill>
                <a:schemeClr val="accent3">
                  <a:lumMod val="20000"/>
                  <a:lumOff val="8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太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二十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 25-28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耶穌叫了他們來，說：你們知道外邦人有君王為主治理他們，有大臣操權管束他們。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26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只是在你們中間，不可這樣；你們中間誰願為大，就必作你們的用人；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27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誰願為首，就必作你們的僕人。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28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正如人子來，不是要受人的服事，乃是要服事人，並且要捨命，作多人的贖價。</a:t>
            </a:r>
            <a:endParaRPr 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768" y="0"/>
            <a:ext cx="3197508" cy="1666454"/>
          </a:xfrm>
          <a:prstGeom prst="rect">
            <a:avLst/>
          </a:prstGeom>
        </p:spPr>
      </p:pic>
      <p:sp>
        <p:nvSpPr>
          <p:cNvPr id="8" name="Footer Placeholder 2">
            <a:extLst>
              <a:ext uri="{FF2B5EF4-FFF2-40B4-BE49-F238E27FC236}">
                <a16:creationId xmlns="" xmlns:a16="http://schemas.microsoft.com/office/drawing/2014/main" id="{CF38F582-77EA-4BD2-9E5A-D8F899D24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33671" y="7607188"/>
            <a:ext cx="14630399" cy="438150"/>
          </a:xfrm>
        </p:spPr>
        <p:txBody>
          <a:bodyPr/>
          <a:lstStyle/>
          <a:p>
            <a:pPr algn="ctr">
              <a:defRPr/>
            </a:pPr>
            <a:r>
              <a:rPr lang="zh-TW" altLang="en-US" sz="2400" dirty="0" smtClean="0"/>
              <a:t>聖迦谷基督徒聚會（東區）梁殷宗宣</a:t>
            </a:r>
            <a:r>
              <a:rPr lang="zh-CN" altLang="en-US" sz="2400" dirty="0" smtClean="0"/>
              <a:t>   </a:t>
            </a:r>
            <a:r>
              <a:rPr lang="en-US" altLang="zh-TW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www.east.casgv.org</a:t>
            </a:r>
            <a:endParaRPr lang="zh-TW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16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1">
            <a:extLst>
              <a:ext uri="{FF2B5EF4-FFF2-40B4-BE49-F238E27FC236}">
                <a16:creationId xmlns="" xmlns:a16="http://schemas.microsoft.com/office/drawing/2014/main" id="{E9DB0921-F4D4-4CC0-86C7-B2616B142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4880" y="3930685"/>
            <a:ext cx="253299" cy="369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93" tIns="45643" rIns="91293" bIns="45643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zh-TW" b="1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endParaRPr lang="en-US" altLang="en-US"/>
          </a:p>
        </p:txBody>
      </p:sp>
      <p:sp>
        <p:nvSpPr>
          <p:cNvPr id="10" name="Rectangle 3">
            <a:extLst>
              <a:ext uri="{FF2B5EF4-FFF2-40B4-BE49-F238E27FC236}">
                <a16:creationId xmlns="" xmlns:a16="http://schemas.microsoft.com/office/drawing/2014/main" id="{55FFA530-A3B5-40FE-9A6D-81A7FD9FD181}"/>
              </a:ext>
            </a:extLst>
          </p:cNvPr>
          <p:cNvSpPr txBox="1">
            <a:spLocks noChangeArrowheads="1"/>
          </p:cNvSpPr>
          <p:nvPr/>
        </p:nvSpPr>
        <p:spPr>
          <a:xfrm>
            <a:off x="8287308" y="106831"/>
            <a:ext cx="4499512" cy="1008112"/>
          </a:xfrm>
          <a:prstGeom prst="rect">
            <a:avLst/>
          </a:prstGeom>
        </p:spPr>
        <p:txBody>
          <a:bodyPr vert="horz" wrap="square" lIns="91293" tIns="45643" rIns="91293" bIns="45643" numCol="1" rtlCol="0" anchor="ctr" anchorCtr="0" compatLnSpc="1">
            <a:prstTxWarp prst="textNoShape">
              <a:avLst/>
            </a:prstTxWarp>
            <a:noAutofit/>
          </a:bodyPr>
          <a:lstStyle>
            <a:lvl1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4572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9144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13716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18288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sz="3600" b="1" dirty="0" smtClean="0">
                <a:solidFill>
                  <a:srgbClr val="BFEFE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“</a:t>
            </a:r>
            <a:r>
              <a:rPr lang="en-US" sz="3600" b="1" dirty="0" err="1">
                <a:solidFill>
                  <a:srgbClr val="BFEFE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愛的使徒”約翰</a:t>
            </a:r>
            <a:endParaRPr lang="en-US" sz="3600" b="1" dirty="0">
              <a:solidFill>
                <a:srgbClr val="BFEFE5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="" xmlns:a16="http://schemas.microsoft.com/office/drawing/2014/main" id="{C04FF721-B992-4E2B-AC98-6CA03EB5E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4520" y="2137808"/>
            <a:ext cx="13105456" cy="495504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293" tIns="45643" rIns="91293" bIns="45643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Aft>
                <a:spcPts val="1200"/>
              </a:spcAft>
            </a:pPr>
            <a:r>
              <a:rPr lang="zh-TW" altLang="en-US" sz="40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最</a:t>
            </a:r>
            <a:r>
              <a:rPr lang="zh-TW" altLang="en-US" sz="4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後晚餐中問主是誰要賣</a:t>
            </a:r>
            <a:r>
              <a:rPr lang="zh-TW" altLang="en-US" sz="40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</a:t>
            </a:r>
            <a:r>
              <a:rPr lang="zh-TW" altLang="en-US" sz="4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sz="4000" b="1" dirty="0">
              <a:solidFill>
                <a:schemeClr val="accent3">
                  <a:lumMod val="20000"/>
                  <a:lumOff val="8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約翰福音</a:t>
            </a:r>
            <a:r>
              <a:rPr lang="en-US" sz="3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13:21-26</a:t>
            </a:r>
            <a:r>
              <a:rPr lang="zh-TW" altLang="en-US" sz="3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耶</a:t>
            </a: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穌說了這話，心裡憂愁，就明說：我實實在在的告訴你們，你們中間有一個人要賣我了。</a:t>
            </a:r>
            <a:r>
              <a:rPr 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22</a:t>
            </a: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門徒彼此對看，猜不透所說的是誰。</a:t>
            </a:r>
            <a:r>
              <a:rPr 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23</a:t>
            </a: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有一個門徒，是耶穌所愛的，側身挨近耶穌的懷裡。</a:t>
            </a:r>
            <a:r>
              <a:rPr 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24</a:t>
            </a: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西門彼得點頭對他說：你告訴我們，問是指著誰說的。</a:t>
            </a:r>
            <a:r>
              <a:rPr 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25</a:t>
            </a: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那門徒便就勢靠著耶穌的胸膛，問他說：主阿，是誰呢？</a:t>
            </a:r>
            <a:r>
              <a:rPr 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26</a:t>
            </a: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耶穌回答說：我蘸一點餅給誰，就是誰。耶穌就蘸了一點餅，遞給加略人西門的兒子猶大。</a:t>
            </a:r>
            <a:endParaRPr lang="en-US" sz="3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768" y="0"/>
            <a:ext cx="3197508" cy="1666454"/>
          </a:xfrm>
          <a:prstGeom prst="rect">
            <a:avLst/>
          </a:prstGeom>
        </p:spPr>
      </p:pic>
      <p:sp>
        <p:nvSpPr>
          <p:cNvPr id="8" name="Footer Placeholder 2">
            <a:extLst>
              <a:ext uri="{FF2B5EF4-FFF2-40B4-BE49-F238E27FC236}">
                <a16:creationId xmlns="" xmlns:a16="http://schemas.microsoft.com/office/drawing/2014/main" id="{CF38F582-77EA-4BD2-9E5A-D8F899D24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33671" y="7607188"/>
            <a:ext cx="14630399" cy="438150"/>
          </a:xfrm>
        </p:spPr>
        <p:txBody>
          <a:bodyPr/>
          <a:lstStyle/>
          <a:p>
            <a:pPr algn="ctr">
              <a:defRPr/>
            </a:pPr>
            <a:r>
              <a:rPr lang="zh-TW" altLang="en-US" sz="2400" dirty="0" smtClean="0"/>
              <a:t>聖迦谷基督徒聚會（東區）梁殷宗宣</a:t>
            </a:r>
            <a:r>
              <a:rPr lang="zh-CN" altLang="en-US" sz="2400" dirty="0" smtClean="0"/>
              <a:t>   </a:t>
            </a:r>
            <a:r>
              <a:rPr lang="en-US" altLang="zh-TW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www.east.casgv.org</a:t>
            </a:r>
            <a:endParaRPr lang="zh-TW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27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1">
            <a:extLst>
              <a:ext uri="{FF2B5EF4-FFF2-40B4-BE49-F238E27FC236}">
                <a16:creationId xmlns="" xmlns:a16="http://schemas.microsoft.com/office/drawing/2014/main" id="{E9DB0921-F4D4-4CC0-86C7-B2616B142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4880" y="3930685"/>
            <a:ext cx="253299" cy="369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93" tIns="45643" rIns="91293" bIns="45643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zh-TW" b="1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endParaRPr lang="en-US" altLang="en-US"/>
          </a:p>
        </p:txBody>
      </p:sp>
      <p:sp>
        <p:nvSpPr>
          <p:cNvPr id="10" name="Rectangle 3">
            <a:extLst>
              <a:ext uri="{FF2B5EF4-FFF2-40B4-BE49-F238E27FC236}">
                <a16:creationId xmlns="" xmlns:a16="http://schemas.microsoft.com/office/drawing/2014/main" id="{55FFA530-A3B5-40FE-9A6D-81A7FD9FD181}"/>
              </a:ext>
            </a:extLst>
          </p:cNvPr>
          <p:cNvSpPr txBox="1">
            <a:spLocks noChangeArrowheads="1"/>
          </p:cNvSpPr>
          <p:nvPr/>
        </p:nvSpPr>
        <p:spPr>
          <a:xfrm>
            <a:off x="8287308" y="106831"/>
            <a:ext cx="4499512" cy="1008112"/>
          </a:xfrm>
          <a:prstGeom prst="rect">
            <a:avLst/>
          </a:prstGeom>
        </p:spPr>
        <p:txBody>
          <a:bodyPr vert="horz" wrap="square" lIns="91293" tIns="45643" rIns="91293" bIns="45643" numCol="1" rtlCol="0" anchor="ctr" anchorCtr="0" compatLnSpc="1">
            <a:prstTxWarp prst="textNoShape">
              <a:avLst/>
            </a:prstTxWarp>
            <a:noAutofit/>
          </a:bodyPr>
          <a:lstStyle>
            <a:lvl1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4572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9144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13716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18288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sz="3600" b="1" dirty="0" smtClean="0">
                <a:solidFill>
                  <a:srgbClr val="BFEFE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“</a:t>
            </a:r>
            <a:r>
              <a:rPr lang="en-US" sz="3600" b="1" dirty="0" err="1">
                <a:solidFill>
                  <a:srgbClr val="BFEFE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愛的使徒”約翰</a:t>
            </a:r>
            <a:endParaRPr lang="en-US" sz="3600" b="1" dirty="0">
              <a:solidFill>
                <a:srgbClr val="BFEFE5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="" xmlns:a16="http://schemas.microsoft.com/office/drawing/2014/main" id="{C04FF721-B992-4E2B-AC98-6CA03EB5E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4520" y="2137808"/>
            <a:ext cx="13105456" cy="517049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293" tIns="45643" rIns="91293" bIns="45643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Aft>
                <a:spcPts val="1200"/>
              </a:spcAft>
            </a:pPr>
            <a:r>
              <a:rPr lang="zh-TW" altLang="en-US" sz="40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緊</a:t>
            </a:r>
            <a:r>
              <a:rPr lang="zh-TW" altLang="en-US" sz="4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緊的跟隨到十字架下面</a:t>
            </a:r>
            <a:r>
              <a:rPr lang="en-US" sz="40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sz="40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並</a:t>
            </a:r>
            <a:r>
              <a:rPr lang="zh-TW" altLang="en-US" sz="4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在十字架下受託照顧耶穌母親馬利</a:t>
            </a:r>
            <a:r>
              <a:rPr lang="zh-TW" altLang="en-US" sz="40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亞</a:t>
            </a:r>
            <a:r>
              <a:rPr lang="zh-TW" altLang="en-US" sz="4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sz="4000" b="1" dirty="0">
              <a:solidFill>
                <a:schemeClr val="accent3">
                  <a:lumMod val="20000"/>
                  <a:lumOff val="8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約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翰福音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19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25-27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站在耶穌十字架旁邊的，有他母親與他母親的姊妹，並革羅罷的妻子馬利亞，和抹大拉的馬利亞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26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耶穌見母親和他所愛的那門徒站在旁邊，就對他母親說：母親（原文作婦人），看，你的兒子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！</a:t>
            </a:r>
            <a:r>
              <a:rPr 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27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又對那門徒說：看，你的母親！從此，那門徒就接他到自己家裡去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了。</a:t>
            </a:r>
            <a:endParaRPr 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768" y="0"/>
            <a:ext cx="3197508" cy="1666454"/>
          </a:xfrm>
          <a:prstGeom prst="rect">
            <a:avLst/>
          </a:prstGeom>
        </p:spPr>
      </p:pic>
      <p:sp>
        <p:nvSpPr>
          <p:cNvPr id="8" name="Footer Placeholder 2">
            <a:extLst>
              <a:ext uri="{FF2B5EF4-FFF2-40B4-BE49-F238E27FC236}">
                <a16:creationId xmlns="" xmlns:a16="http://schemas.microsoft.com/office/drawing/2014/main" id="{CF38F582-77EA-4BD2-9E5A-D8F899D24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33671" y="7607188"/>
            <a:ext cx="14630399" cy="438150"/>
          </a:xfrm>
        </p:spPr>
        <p:txBody>
          <a:bodyPr/>
          <a:lstStyle/>
          <a:p>
            <a:pPr algn="ctr">
              <a:defRPr/>
            </a:pPr>
            <a:r>
              <a:rPr lang="zh-TW" altLang="en-US" sz="2400" dirty="0" smtClean="0"/>
              <a:t>聖迦谷基督徒聚會（東區）梁殷宗宣</a:t>
            </a:r>
            <a:r>
              <a:rPr lang="zh-CN" altLang="en-US" sz="2400" dirty="0" smtClean="0"/>
              <a:t>   </a:t>
            </a:r>
            <a:r>
              <a:rPr lang="en-US" altLang="zh-TW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www.east.casgv.org</a:t>
            </a:r>
            <a:endParaRPr lang="zh-TW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46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1">
            <a:extLst>
              <a:ext uri="{FF2B5EF4-FFF2-40B4-BE49-F238E27FC236}">
                <a16:creationId xmlns="" xmlns:a16="http://schemas.microsoft.com/office/drawing/2014/main" id="{E9DB0921-F4D4-4CC0-86C7-B2616B142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4880" y="3930685"/>
            <a:ext cx="253299" cy="369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93" tIns="45643" rIns="91293" bIns="45643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zh-TW" b="1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endParaRPr lang="en-US" altLang="en-US"/>
          </a:p>
        </p:txBody>
      </p:sp>
      <p:sp>
        <p:nvSpPr>
          <p:cNvPr id="10" name="Rectangle 3">
            <a:extLst>
              <a:ext uri="{FF2B5EF4-FFF2-40B4-BE49-F238E27FC236}">
                <a16:creationId xmlns="" xmlns:a16="http://schemas.microsoft.com/office/drawing/2014/main" id="{55FFA530-A3B5-40FE-9A6D-81A7FD9FD181}"/>
              </a:ext>
            </a:extLst>
          </p:cNvPr>
          <p:cNvSpPr txBox="1">
            <a:spLocks noChangeArrowheads="1"/>
          </p:cNvSpPr>
          <p:nvPr/>
        </p:nvSpPr>
        <p:spPr>
          <a:xfrm>
            <a:off x="8287308" y="106831"/>
            <a:ext cx="4499512" cy="1008112"/>
          </a:xfrm>
          <a:prstGeom prst="rect">
            <a:avLst/>
          </a:prstGeom>
        </p:spPr>
        <p:txBody>
          <a:bodyPr vert="horz" wrap="square" lIns="91293" tIns="45643" rIns="91293" bIns="45643" numCol="1" rtlCol="0" anchor="ctr" anchorCtr="0" compatLnSpc="1">
            <a:prstTxWarp prst="textNoShape">
              <a:avLst/>
            </a:prstTxWarp>
            <a:noAutofit/>
          </a:bodyPr>
          <a:lstStyle>
            <a:lvl1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4572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9144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13716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18288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sz="3600" b="1" dirty="0" smtClean="0">
                <a:solidFill>
                  <a:srgbClr val="BFEFE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“</a:t>
            </a:r>
            <a:r>
              <a:rPr lang="en-US" sz="3600" b="1" dirty="0" err="1">
                <a:solidFill>
                  <a:srgbClr val="BFEFE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愛的使徒”約翰</a:t>
            </a:r>
            <a:endParaRPr lang="en-US" sz="3600" b="1" dirty="0">
              <a:solidFill>
                <a:srgbClr val="BFEFE5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="" xmlns:a16="http://schemas.microsoft.com/office/drawing/2014/main" id="{C04FF721-B992-4E2B-AC98-6CA03EB5E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4520" y="2137808"/>
            <a:ext cx="13105456" cy="517049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293" tIns="45643" rIns="91293" bIns="45643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Aft>
                <a:spcPts val="1200"/>
              </a:spcAft>
            </a:pPr>
            <a:r>
              <a:rPr lang="zh-TW" altLang="en-US" sz="40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耶穌從死裡復活以後在提比哩亞海邊向門徒顯現</a:t>
            </a:r>
            <a:r>
              <a:rPr lang="en-US" sz="4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zh-TW" altLang="en-US" sz="4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第一個認出主的</a:t>
            </a:r>
            <a:r>
              <a:rPr lang="zh-TW" altLang="en-US" sz="40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r>
              <a:rPr lang="zh-TW" altLang="en-US" sz="4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4000" b="1" dirty="0">
              <a:solidFill>
                <a:schemeClr val="accent3">
                  <a:lumMod val="20000"/>
                  <a:lumOff val="8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約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翰福音</a:t>
            </a:r>
            <a:r>
              <a:rPr 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21:7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耶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穌所愛的那門徒對彼得說：是主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！</a:t>
            </a:r>
            <a:endParaRPr lang="en-US" altLang="zh-TW" sz="4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耶穌被釘死十架，五旬節聖靈降臨之後，約翰與其他使徒均熱切傳揚耶穌的救恩。 </a:t>
            </a:r>
            <a:endParaRPr lang="en-US" altLang="zh-TW" sz="4000" b="1" dirty="0">
              <a:solidFill>
                <a:schemeClr val="accent3">
                  <a:lumMod val="20000"/>
                  <a:lumOff val="8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4000" b="1" dirty="0">
              <a:solidFill>
                <a:schemeClr val="accent3">
                  <a:lumMod val="20000"/>
                  <a:lumOff val="8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0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拔摩海島上得著驚人的啟示</a:t>
            </a:r>
            <a:r>
              <a:rPr lang="zh-TW" altLang="en-US" sz="4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sz="4000" b="1" dirty="0">
              <a:solidFill>
                <a:schemeClr val="accent3">
                  <a:lumMod val="20000"/>
                  <a:lumOff val="8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768" y="0"/>
            <a:ext cx="3197508" cy="1666454"/>
          </a:xfrm>
          <a:prstGeom prst="rect">
            <a:avLst/>
          </a:prstGeom>
        </p:spPr>
      </p:pic>
      <p:sp>
        <p:nvSpPr>
          <p:cNvPr id="8" name="Footer Placeholder 2">
            <a:extLst>
              <a:ext uri="{FF2B5EF4-FFF2-40B4-BE49-F238E27FC236}">
                <a16:creationId xmlns="" xmlns:a16="http://schemas.microsoft.com/office/drawing/2014/main" id="{CF38F582-77EA-4BD2-9E5A-D8F899D24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33671" y="7607188"/>
            <a:ext cx="14630399" cy="438150"/>
          </a:xfrm>
        </p:spPr>
        <p:txBody>
          <a:bodyPr/>
          <a:lstStyle/>
          <a:p>
            <a:pPr algn="ctr">
              <a:defRPr/>
            </a:pPr>
            <a:r>
              <a:rPr lang="zh-TW" altLang="en-US" sz="2400" dirty="0" smtClean="0"/>
              <a:t>聖迦谷基督徒聚會（東區）梁殷宗宣</a:t>
            </a:r>
            <a:r>
              <a:rPr lang="zh-CN" altLang="en-US" sz="2400" dirty="0" smtClean="0"/>
              <a:t>   </a:t>
            </a:r>
            <a:r>
              <a:rPr lang="en-US" altLang="zh-TW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www.east.casgv.org</a:t>
            </a:r>
            <a:endParaRPr lang="zh-TW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32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1">
            <a:extLst>
              <a:ext uri="{FF2B5EF4-FFF2-40B4-BE49-F238E27FC236}">
                <a16:creationId xmlns="" xmlns:a16="http://schemas.microsoft.com/office/drawing/2014/main" id="{E9DB0921-F4D4-4CC0-86C7-B2616B142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4880" y="3930685"/>
            <a:ext cx="253299" cy="369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93" tIns="45643" rIns="91293" bIns="45643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zh-TW" b="1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endParaRPr lang="en-US" altLang="en-US"/>
          </a:p>
        </p:txBody>
      </p:sp>
      <p:sp>
        <p:nvSpPr>
          <p:cNvPr id="10" name="Rectangle 3">
            <a:extLst>
              <a:ext uri="{FF2B5EF4-FFF2-40B4-BE49-F238E27FC236}">
                <a16:creationId xmlns="" xmlns:a16="http://schemas.microsoft.com/office/drawing/2014/main" id="{55FFA530-A3B5-40FE-9A6D-81A7FD9FD181}"/>
              </a:ext>
            </a:extLst>
          </p:cNvPr>
          <p:cNvSpPr txBox="1">
            <a:spLocks noChangeArrowheads="1"/>
          </p:cNvSpPr>
          <p:nvPr/>
        </p:nvSpPr>
        <p:spPr>
          <a:xfrm>
            <a:off x="8287308" y="106831"/>
            <a:ext cx="4499512" cy="1008112"/>
          </a:xfrm>
          <a:prstGeom prst="rect">
            <a:avLst/>
          </a:prstGeom>
        </p:spPr>
        <p:txBody>
          <a:bodyPr vert="horz" wrap="square" lIns="91293" tIns="45643" rIns="91293" bIns="45643" numCol="1" rtlCol="0" anchor="ctr" anchorCtr="0" compatLnSpc="1">
            <a:prstTxWarp prst="textNoShape">
              <a:avLst/>
            </a:prstTxWarp>
            <a:noAutofit/>
          </a:bodyPr>
          <a:lstStyle>
            <a:lvl1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4572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9144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13716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18288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sz="3600" b="1" dirty="0" smtClean="0">
                <a:solidFill>
                  <a:srgbClr val="BFEFE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“</a:t>
            </a:r>
            <a:r>
              <a:rPr lang="en-US" sz="3600" b="1" dirty="0" err="1">
                <a:solidFill>
                  <a:srgbClr val="BFEFE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愛的使徒”約翰</a:t>
            </a:r>
            <a:endParaRPr lang="en-US" sz="3600" b="1" dirty="0">
              <a:solidFill>
                <a:srgbClr val="BFEFE5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="" xmlns:a16="http://schemas.microsoft.com/office/drawing/2014/main" id="{C04FF721-B992-4E2B-AC98-6CA03EB5E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4520" y="2137808"/>
            <a:ext cx="13105456" cy="316994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293" tIns="45643" rIns="91293" bIns="45643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zh-TW" altLang="en-US" sz="4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約翰得蒙啟示編寫耶穌的生平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——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約翰福音、約翰一書、約翰二書、約翰三書和啟示錄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與彼得和主的肉身兄弟雅各三人成為耶路撒冷教會的柱石（加二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9),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是唯一在平靜中死去的使徒。約翰雖沒有為主殉道，不過他的生命就是一個殉道的生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命。</a:t>
            </a:r>
            <a:endParaRPr 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768" y="0"/>
            <a:ext cx="3197508" cy="1666454"/>
          </a:xfrm>
          <a:prstGeom prst="rect">
            <a:avLst/>
          </a:prstGeom>
        </p:spPr>
      </p:pic>
      <p:sp>
        <p:nvSpPr>
          <p:cNvPr id="8" name="Footer Placeholder 2">
            <a:extLst>
              <a:ext uri="{FF2B5EF4-FFF2-40B4-BE49-F238E27FC236}">
                <a16:creationId xmlns="" xmlns:a16="http://schemas.microsoft.com/office/drawing/2014/main" id="{CF38F582-77EA-4BD2-9E5A-D8F899D24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33671" y="7607188"/>
            <a:ext cx="14630399" cy="438150"/>
          </a:xfrm>
        </p:spPr>
        <p:txBody>
          <a:bodyPr/>
          <a:lstStyle/>
          <a:p>
            <a:pPr algn="ctr">
              <a:defRPr/>
            </a:pPr>
            <a:r>
              <a:rPr lang="zh-TW" altLang="en-US" sz="2400" dirty="0" smtClean="0"/>
              <a:t>聖迦谷基督徒聚會（東區）梁殷宗宣</a:t>
            </a:r>
            <a:r>
              <a:rPr lang="zh-CN" altLang="en-US" sz="2400" dirty="0" smtClean="0"/>
              <a:t>   </a:t>
            </a:r>
            <a:r>
              <a:rPr lang="en-US" altLang="zh-TW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www.east.casgv.org</a:t>
            </a:r>
            <a:endParaRPr lang="zh-TW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48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1">
            <a:extLst>
              <a:ext uri="{FF2B5EF4-FFF2-40B4-BE49-F238E27FC236}">
                <a16:creationId xmlns="" xmlns:a16="http://schemas.microsoft.com/office/drawing/2014/main" id="{E9DB0921-F4D4-4CC0-86C7-B2616B142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4880" y="3930685"/>
            <a:ext cx="253299" cy="369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93" tIns="45643" rIns="91293" bIns="45643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zh-TW" b="1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endParaRPr lang="en-US" altLang="en-US"/>
          </a:p>
        </p:txBody>
      </p:sp>
      <p:sp>
        <p:nvSpPr>
          <p:cNvPr id="10" name="Rectangle 3">
            <a:extLst>
              <a:ext uri="{FF2B5EF4-FFF2-40B4-BE49-F238E27FC236}">
                <a16:creationId xmlns="" xmlns:a16="http://schemas.microsoft.com/office/drawing/2014/main" id="{55FFA530-A3B5-40FE-9A6D-81A7FD9FD181}"/>
              </a:ext>
            </a:extLst>
          </p:cNvPr>
          <p:cNvSpPr txBox="1">
            <a:spLocks noChangeArrowheads="1"/>
          </p:cNvSpPr>
          <p:nvPr/>
        </p:nvSpPr>
        <p:spPr>
          <a:xfrm>
            <a:off x="8287308" y="106831"/>
            <a:ext cx="4499512" cy="1008112"/>
          </a:xfrm>
          <a:prstGeom prst="rect">
            <a:avLst/>
          </a:prstGeom>
        </p:spPr>
        <p:txBody>
          <a:bodyPr vert="horz" wrap="square" lIns="91293" tIns="45643" rIns="91293" bIns="45643" numCol="1" rtlCol="0" anchor="ctr" anchorCtr="0" compatLnSpc="1">
            <a:prstTxWarp prst="textNoShape">
              <a:avLst/>
            </a:prstTxWarp>
            <a:noAutofit/>
          </a:bodyPr>
          <a:lstStyle>
            <a:lvl1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4572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9144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13716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18288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sz="3600" b="1" dirty="0" smtClean="0">
                <a:solidFill>
                  <a:srgbClr val="BFEFE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“</a:t>
            </a:r>
            <a:r>
              <a:rPr lang="en-US" sz="3600" b="1" dirty="0" err="1">
                <a:solidFill>
                  <a:srgbClr val="BFEFE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愛的使徒”約翰</a:t>
            </a:r>
            <a:endParaRPr lang="en-US" sz="3600" b="1" dirty="0">
              <a:solidFill>
                <a:srgbClr val="BFEFE5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="" xmlns:a16="http://schemas.microsoft.com/office/drawing/2014/main" id="{C04FF721-B992-4E2B-AC98-6CA03EB5E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4520" y="2137808"/>
            <a:ext cx="13105456" cy="440104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293" tIns="45643" rIns="91293" bIns="45643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zh-TW" altLang="en-US" sz="40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改</a:t>
            </a:r>
            <a:r>
              <a:rPr lang="zh-TW" altLang="en-US" sz="4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變的生</a:t>
            </a:r>
            <a:r>
              <a:rPr lang="zh-TW" altLang="en-US" sz="40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命</a:t>
            </a:r>
            <a:r>
              <a:rPr lang="zh-TW" altLang="en-US" sz="4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4000" b="1" dirty="0">
              <a:solidFill>
                <a:schemeClr val="accent3">
                  <a:lumMod val="20000"/>
                  <a:lumOff val="8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sz="4000" dirty="0"/>
          </a:p>
          <a:p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好為首領的變為甘心的僕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endParaRPr lang="en-US" altLang="zh-TW" sz="4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專業漁夫成為屬靈的補網人 </a:t>
            </a:r>
            <a:endParaRPr 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sz="4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“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雷子”變為“愛的使徒”</a:t>
            </a:r>
            <a:endParaRPr 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768" y="0"/>
            <a:ext cx="3197508" cy="1666454"/>
          </a:xfrm>
          <a:prstGeom prst="rect">
            <a:avLst/>
          </a:prstGeom>
        </p:spPr>
      </p:pic>
      <p:sp>
        <p:nvSpPr>
          <p:cNvPr id="8" name="Footer Placeholder 2">
            <a:extLst>
              <a:ext uri="{FF2B5EF4-FFF2-40B4-BE49-F238E27FC236}">
                <a16:creationId xmlns="" xmlns:a16="http://schemas.microsoft.com/office/drawing/2014/main" id="{CF38F582-77EA-4BD2-9E5A-D8F899D24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33671" y="7607188"/>
            <a:ext cx="14630399" cy="438150"/>
          </a:xfrm>
        </p:spPr>
        <p:txBody>
          <a:bodyPr/>
          <a:lstStyle/>
          <a:p>
            <a:pPr algn="ctr">
              <a:defRPr/>
            </a:pPr>
            <a:r>
              <a:rPr lang="zh-TW" altLang="en-US" sz="2400" dirty="0" smtClean="0"/>
              <a:t>聖迦谷基督徒聚會（東區）梁殷宗宣</a:t>
            </a:r>
            <a:r>
              <a:rPr lang="zh-CN" altLang="en-US" sz="2400" dirty="0" smtClean="0"/>
              <a:t>   </a:t>
            </a:r>
            <a:r>
              <a:rPr lang="en-US" altLang="zh-TW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www.east.casgv.org</a:t>
            </a:r>
            <a:endParaRPr lang="zh-TW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68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1">
            <a:extLst>
              <a:ext uri="{FF2B5EF4-FFF2-40B4-BE49-F238E27FC236}">
                <a16:creationId xmlns="" xmlns:a16="http://schemas.microsoft.com/office/drawing/2014/main" id="{E9DB0921-F4D4-4CC0-86C7-B2616B142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4880" y="3930685"/>
            <a:ext cx="253299" cy="369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93" tIns="45643" rIns="91293" bIns="45643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zh-TW" b="1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endParaRPr lang="en-US" altLang="en-US"/>
          </a:p>
        </p:txBody>
      </p:sp>
      <p:sp>
        <p:nvSpPr>
          <p:cNvPr id="10" name="Rectangle 3">
            <a:extLst>
              <a:ext uri="{FF2B5EF4-FFF2-40B4-BE49-F238E27FC236}">
                <a16:creationId xmlns="" xmlns:a16="http://schemas.microsoft.com/office/drawing/2014/main" id="{55FFA530-A3B5-40FE-9A6D-81A7FD9FD181}"/>
              </a:ext>
            </a:extLst>
          </p:cNvPr>
          <p:cNvSpPr txBox="1">
            <a:spLocks noChangeArrowheads="1"/>
          </p:cNvSpPr>
          <p:nvPr/>
        </p:nvSpPr>
        <p:spPr>
          <a:xfrm>
            <a:off x="8287308" y="106831"/>
            <a:ext cx="4499512" cy="1008112"/>
          </a:xfrm>
          <a:prstGeom prst="rect">
            <a:avLst/>
          </a:prstGeom>
        </p:spPr>
        <p:txBody>
          <a:bodyPr vert="horz" wrap="square" lIns="91293" tIns="45643" rIns="91293" bIns="45643" numCol="1" rtlCol="0" anchor="ctr" anchorCtr="0" compatLnSpc="1">
            <a:prstTxWarp prst="textNoShape">
              <a:avLst/>
            </a:prstTxWarp>
            <a:noAutofit/>
          </a:bodyPr>
          <a:lstStyle>
            <a:lvl1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4572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9144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13716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18288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sz="3600" b="1" dirty="0" smtClean="0">
                <a:solidFill>
                  <a:srgbClr val="BFEFE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“</a:t>
            </a:r>
            <a:r>
              <a:rPr lang="en-US" sz="3600" b="1" dirty="0" err="1">
                <a:solidFill>
                  <a:srgbClr val="BFEFE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愛的使徒”約翰</a:t>
            </a:r>
            <a:endParaRPr lang="en-US" sz="3600" b="1" dirty="0">
              <a:solidFill>
                <a:srgbClr val="BFEFE5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="" xmlns:a16="http://schemas.microsoft.com/office/drawing/2014/main" id="{C04FF721-B992-4E2B-AC98-6CA03EB5E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4520" y="2137808"/>
            <a:ext cx="13105456" cy="347772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293" tIns="45643" rIns="91293" bIns="45643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Aft>
                <a:spcPts val="1200"/>
              </a:spcAft>
            </a:pPr>
            <a:r>
              <a:rPr lang="zh-TW" altLang="en-US" sz="40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當</a:t>
            </a:r>
            <a:r>
              <a:rPr lang="zh-TW" altLang="en-US" sz="4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他年老寫約翰福音時，特別強調“彼此相愛”的金律。</a:t>
            </a:r>
            <a:endParaRPr lang="en-US" sz="4000" b="1" dirty="0">
              <a:solidFill>
                <a:schemeClr val="accent3">
                  <a:lumMod val="20000"/>
                  <a:lumOff val="8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Aft>
                <a:spcPts val="1200"/>
              </a:spcAft>
            </a:pP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“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我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主耶穌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賜給你們一條新命令，乃是叫你們彼此相愛；我怎樣愛你們，你們也要怎樣彼此相愛。”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約十三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:34</a:t>
            </a:r>
            <a:r>
              <a:rPr 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“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我</a:t>
            </a:r>
            <a:r>
              <a:rPr 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約翰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寫給你們的，不是一條新命令，乃是你們從起初所受的舊命令”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約壹二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:7)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768" y="0"/>
            <a:ext cx="3197508" cy="1666454"/>
          </a:xfrm>
          <a:prstGeom prst="rect">
            <a:avLst/>
          </a:prstGeom>
        </p:spPr>
      </p:pic>
      <p:sp>
        <p:nvSpPr>
          <p:cNvPr id="8" name="Footer Placeholder 2">
            <a:extLst>
              <a:ext uri="{FF2B5EF4-FFF2-40B4-BE49-F238E27FC236}">
                <a16:creationId xmlns="" xmlns:a16="http://schemas.microsoft.com/office/drawing/2014/main" id="{CF38F582-77EA-4BD2-9E5A-D8F899D24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33671" y="7607188"/>
            <a:ext cx="14630399" cy="438150"/>
          </a:xfrm>
        </p:spPr>
        <p:txBody>
          <a:bodyPr/>
          <a:lstStyle/>
          <a:p>
            <a:pPr algn="ctr">
              <a:defRPr/>
            </a:pPr>
            <a:r>
              <a:rPr lang="zh-TW" altLang="en-US" sz="2400" dirty="0" smtClean="0"/>
              <a:t>聖迦谷基督徒聚會（東區）梁殷宗宣</a:t>
            </a:r>
            <a:r>
              <a:rPr lang="zh-CN" altLang="en-US" sz="2400" dirty="0" smtClean="0"/>
              <a:t>   </a:t>
            </a:r>
            <a:r>
              <a:rPr lang="en-US" altLang="zh-TW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www.east.casgv.org</a:t>
            </a:r>
            <a:endParaRPr lang="zh-TW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3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1">
            <a:extLst>
              <a:ext uri="{FF2B5EF4-FFF2-40B4-BE49-F238E27FC236}">
                <a16:creationId xmlns="" xmlns:a16="http://schemas.microsoft.com/office/drawing/2014/main" id="{E9DB0921-F4D4-4CC0-86C7-B2616B142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4880" y="3930685"/>
            <a:ext cx="253299" cy="369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93" tIns="45643" rIns="91293" bIns="45643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zh-TW" b="1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endParaRPr lang="en-US" altLang="en-US"/>
          </a:p>
        </p:txBody>
      </p:sp>
      <p:sp>
        <p:nvSpPr>
          <p:cNvPr id="10" name="Rectangle 3">
            <a:extLst>
              <a:ext uri="{FF2B5EF4-FFF2-40B4-BE49-F238E27FC236}">
                <a16:creationId xmlns="" xmlns:a16="http://schemas.microsoft.com/office/drawing/2014/main" id="{55FFA530-A3B5-40FE-9A6D-81A7FD9FD181}"/>
              </a:ext>
            </a:extLst>
          </p:cNvPr>
          <p:cNvSpPr txBox="1">
            <a:spLocks noChangeArrowheads="1"/>
          </p:cNvSpPr>
          <p:nvPr/>
        </p:nvSpPr>
        <p:spPr>
          <a:xfrm>
            <a:off x="8287308" y="106831"/>
            <a:ext cx="4499512" cy="1008112"/>
          </a:xfrm>
          <a:prstGeom prst="rect">
            <a:avLst/>
          </a:prstGeom>
        </p:spPr>
        <p:txBody>
          <a:bodyPr vert="horz" wrap="square" lIns="91293" tIns="45643" rIns="91293" bIns="45643" numCol="1" rtlCol="0" anchor="ctr" anchorCtr="0" compatLnSpc="1">
            <a:prstTxWarp prst="textNoShape">
              <a:avLst/>
            </a:prstTxWarp>
            <a:noAutofit/>
          </a:bodyPr>
          <a:lstStyle>
            <a:lvl1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4572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9144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13716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18288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sz="3600" b="1" dirty="0" smtClean="0">
                <a:solidFill>
                  <a:srgbClr val="BFEFE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“</a:t>
            </a:r>
            <a:r>
              <a:rPr lang="en-US" sz="3600" b="1" dirty="0" err="1">
                <a:solidFill>
                  <a:srgbClr val="BFEFE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愛的使徒”約翰</a:t>
            </a:r>
            <a:endParaRPr lang="en-US" sz="3600" b="1" dirty="0">
              <a:solidFill>
                <a:srgbClr val="BFEFE5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="" xmlns:a16="http://schemas.microsoft.com/office/drawing/2014/main" id="{C04FF721-B992-4E2B-AC98-6CA03EB5E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0999" y="2307241"/>
            <a:ext cx="13321480" cy="330844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293" tIns="45643" rIns="91293" bIns="45643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Aft>
                <a:spcPts val="1200"/>
              </a:spcAft>
            </a:pPr>
            <a:r>
              <a:rPr lang="zh-TW" altLang="en-US" sz="40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約</a:t>
            </a:r>
            <a:r>
              <a:rPr lang="zh-TW" altLang="en-US" sz="4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翰提及一個基督徒，要遵行神的兩大命令，第一是信耶穌，第二是彼此相愛。</a:t>
            </a:r>
            <a:endParaRPr lang="en-US" sz="4000" b="1" dirty="0">
              <a:solidFill>
                <a:schemeClr val="accent3">
                  <a:lumMod val="20000"/>
                  <a:lumOff val="8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“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神的命令就是叫我們信祂兒子耶穌基督的名，且照祂所賜給我們的命令彼此相愛。”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約壹三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:23) </a:t>
            </a:r>
          </a:p>
          <a:p>
            <a:r>
              <a:rPr lang="en-US" sz="3900" dirty="0"/>
              <a:t> 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768" y="0"/>
            <a:ext cx="3197508" cy="1666454"/>
          </a:xfrm>
          <a:prstGeom prst="rect">
            <a:avLst/>
          </a:prstGeom>
        </p:spPr>
      </p:pic>
      <p:sp>
        <p:nvSpPr>
          <p:cNvPr id="8" name="Footer Placeholder 2">
            <a:extLst>
              <a:ext uri="{FF2B5EF4-FFF2-40B4-BE49-F238E27FC236}">
                <a16:creationId xmlns="" xmlns:a16="http://schemas.microsoft.com/office/drawing/2014/main" id="{CF38F582-77EA-4BD2-9E5A-D8F899D24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33671" y="7607188"/>
            <a:ext cx="14630399" cy="438150"/>
          </a:xfrm>
        </p:spPr>
        <p:txBody>
          <a:bodyPr/>
          <a:lstStyle/>
          <a:p>
            <a:pPr algn="ctr">
              <a:defRPr/>
            </a:pPr>
            <a:r>
              <a:rPr lang="zh-TW" altLang="en-US" sz="2400" dirty="0" smtClean="0"/>
              <a:t>聖迦谷基督徒聚會（東區）梁殷宗宣</a:t>
            </a:r>
            <a:r>
              <a:rPr lang="zh-CN" altLang="en-US" sz="2400" dirty="0" smtClean="0"/>
              <a:t>   </a:t>
            </a:r>
            <a:r>
              <a:rPr lang="en-US" altLang="zh-TW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www.east.casgv.org</a:t>
            </a:r>
            <a:endParaRPr lang="zh-TW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91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1">
            <a:extLst>
              <a:ext uri="{FF2B5EF4-FFF2-40B4-BE49-F238E27FC236}">
                <a16:creationId xmlns="" xmlns:a16="http://schemas.microsoft.com/office/drawing/2014/main" id="{E9DB0921-F4D4-4CC0-86C7-B2616B142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4880" y="3930685"/>
            <a:ext cx="253299" cy="369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93" tIns="45643" rIns="91293" bIns="45643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zh-TW" b="1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endParaRPr lang="en-US" altLang="en-US"/>
          </a:p>
        </p:txBody>
      </p:sp>
      <p:sp>
        <p:nvSpPr>
          <p:cNvPr id="10" name="Rectangle 3">
            <a:extLst>
              <a:ext uri="{FF2B5EF4-FFF2-40B4-BE49-F238E27FC236}">
                <a16:creationId xmlns="" xmlns:a16="http://schemas.microsoft.com/office/drawing/2014/main" id="{55FFA530-A3B5-40FE-9A6D-81A7FD9FD181}"/>
              </a:ext>
            </a:extLst>
          </p:cNvPr>
          <p:cNvSpPr txBox="1">
            <a:spLocks noChangeArrowheads="1"/>
          </p:cNvSpPr>
          <p:nvPr/>
        </p:nvSpPr>
        <p:spPr>
          <a:xfrm>
            <a:off x="8287308" y="106831"/>
            <a:ext cx="4499512" cy="1008112"/>
          </a:xfrm>
          <a:prstGeom prst="rect">
            <a:avLst/>
          </a:prstGeom>
        </p:spPr>
        <p:txBody>
          <a:bodyPr vert="horz" wrap="square" lIns="91293" tIns="45643" rIns="91293" bIns="45643" numCol="1" rtlCol="0" anchor="ctr" anchorCtr="0" compatLnSpc="1">
            <a:prstTxWarp prst="textNoShape">
              <a:avLst/>
            </a:prstTxWarp>
            <a:noAutofit/>
          </a:bodyPr>
          <a:lstStyle>
            <a:lvl1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4572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9144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13716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18288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sz="3600" b="1" dirty="0" smtClean="0">
                <a:solidFill>
                  <a:srgbClr val="BFEFE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“</a:t>
            </a:r>
            <a:r>
              <a:rPr lang="en-US" sz="3600" b="1" dirty="0" err="1">
                <a:solidFill>
                  <a:srgbClr val="BFEFE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愛的使徒”約翰</a:t>
            </a:r>
            <a:endParaRPr lang="en-US" sz="3600" b="1" dirty="0">
              <a:solidFill>
                <a:srgbClr val="BFEFE5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="" xmlns:a16="http://schemas.microsoft.com/office/drawing/2014/main" id="{C04FF721-B992-4E2B-AC98-6CA03EB5E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0484" y="2026568"/>
            <a:ext cx="13321480" cy="532437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293" tIns="45643" rIns="91293" bIns="45643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Aft>
                <a:spcPts val="1200"/>
              </a:spcAft>
            </a:pPr>
            <a:r>
              <a:rPr lang="zh-TW" altLang="en-US" sz="40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約翰繼續指</a:t>
            </a:r>
            <a:r>
              <a:rPr lang="zh-TW" altLang="en-US" sz="4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出一個沒有愛心的基督徒，實際是一個死的基督徒。</a:t>
            </a:r>
            <a:endParaRPr lang="en-US" sz="4000" b="1" dirty="0">
              <a:solidFill>
                <a:schemeClr val="accent3">
                  <a:lumMod val="20000"/>
                  <a:lumOff val="8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“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我們因為愛弟兄，就曉得是已經出死入生了。沒有愛心的，仍住在死中。”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約壹三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:14) </a:t>
            </a:r>
            <a:endParaRPr lang="en-US" sz="4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Aft>
                <a:spcPts val="1200"/>
              </a:spcAft>
            </a:pPr>
            <a:r>
              <a:rPr lang="zh-TW" altLang="en-US" sz="4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約翰最後勸告信徒：</a:t>
            </a:r>
            <a:endParaRPr lang="en-US" sz="4000" b="1" dirty="0">
              <a:solidFill>
                <a:schemeClr val="accent3">
                  <a:lumMod val="20000"/>
                  <a:lumOff val="8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“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親愛的弟兄啊！我們應當彼此相愛；因為愛是從神來的。”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約壹四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:7)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768" y="0"/>
            <a:ext cx="3197508" cy="1666454"/>
          </a:xfrm>
          <a:prstGeom prst="rect">
            <a:avLst/>
          </a:prstGeom>
        </p:spPr>
      </p:pic>
      <p:sp>
        <p:nvSpPr>
          <p:cNvPr id="8" name="Footer Placeholder 2">
            <a:extLst>
              <a:ext uri="{FF2B5EF4-FFF2-40B4-BE49-F238E27FC236}">
                <a16:creationId xmlns="" xmlns:a16="http://schemas.microsoft.com/office/drawing/2014/main" id="{CF38F582-77EA-4BD2-9E5A-D8F899D24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33671" y="7607188"/>
            <a:ext cx="14630399" cy="438150"/>
          </a:xfrm>
        </p:spPr>
        <p:txBody>
          <a:bodyPr/>
          <a:lstStyle/>
          <a:p>
            <a:pPr algn="ctr">
              <a:defRPr/>
            </a:pPr>
            <a:r>
              <a:rPr lang="zh-TW" altLang="en-US" sz="2400" dirty="0" smtClean="0"/>
              <a:t>聖迦谷基督徒聚會（東區）梁殷宗宣</a:t>
            </a:r>
            <a:r>
              <a:rPr lang="zh-CN" altLang="en-US" sz="2400" dirty="0" smtClean="0"/>
              <a:t>   </a:t>
            </a:r>
            <a:r>
              <a:rPr lang="en-US" altLang="zh-TW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www.east.casgv.org</a:t>
            </a:r>
            <a:endParaRPr lang="zh-TW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62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1">
            <a:extLst>
              <a:ext uri="{FF2B5EF4-FFF2-40B4-BE49-F238E27FC236}">
                <a16:creationId xmlns="" xmlns:a16="http://schemas.microsoft.com/office/drawing/2014/main" id="{E9DB0921-F4D4-4CC0-86C7-B2616B142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4880" y="3930685"/>
            <a:ext cx="253299" cy="369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93" tIns="45643" rIns="91293" bIns="45643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zh-TW" b="1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endParaRPr lang="en-US" altLang="en-US"/>
          </a:p>
        </p:txBody>
      </p:sp>
      <p:sp>
        <p:nvSpPr>
          <p:cNvPr id="10" name="Rectangle 3">
            <a:extLst>
              <a:ext uri="{FF2B5EF4-FFF2-40B4-BE49-F238E27FC236}">
                <a16:creationId xmlns="" xmlns:a16="http://schemas.microsoft.com/office/drawing/2014/main" id="{55FFA530-A3B5-40FE-9A6D-81A7FD9FD181}"/>
              </a:ext>
            </a:extLst>
          </p:cNvPr>
          <p:cNvSpPr txBox="1">
            <a:spLocks noChangeArrowheads="1"/>
          </p:cNvSpPr>
          <p:nvPr/>
        </p:nvSpPr>
        <p:spPr>
          <a:xfrm>
            <a:off x="8287308" y="106831"/>
            <a:ext cx="4499512" cy="1008112"/>
          </a:xfrm>
          <a:prstGeom prst="rect">
            <a:avLst/>
          </a:prstGeom>
        </p:spPr>
        <p:txBody>
          <a:bodyPr vert="horz" wrap="square" lIns="91293" tIns="45643" rIns="91293" bIns="45643" numCol="1" rtlCol="0" anchor="ctr" anchorCtr="0" compatLnSpc="1">
            <a:prstTxWarp prst="textNoShape">
              <a:avLst/>
            </a:prstTxWarp>
            <a:noAutofit/>
          </a:bodyPr>
          <a:lstStyle>
            <a:lvl1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4572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9144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13716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18288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sz="3600" b="1" dirty="0" smtClean="0">
                <a:solidFill>
                  <a:srgbClr val="BFEFE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“</a:t>
            </a:r>
            <a:r>
              <a:rPr lang="en-US" sz="3600" b="1" dirty="0" err="1">
                <a:solidFill>
                  <a:srgbClr val="BFEFE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愛的使徒”約翰</a:t>
            </a:r>
            <a:endParaRPr lang="en-US" sz="3600" b="1" dirty="0">
              <a:solidFill>
                <a:srgbClr val="BFEFE5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="" xmlns:a16="http://schemas.microsoft.com/office/drawing/2014/main" id="{C04FF721-B992-4E2B-AC98-6CA03EB5E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468" y="1954560"/>
            <a:ext cx="13584642" cy="517049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293" tIns="45643" rIns="91293" bIns="45643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4000" b="1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約翰</a:t>
            </a:r>
            <a:r>
              <a:rPr lang="en-US" sz="4000" b="1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的希伯來文意思是</a:t>
            </a:r>
            <a:r>
              <a:rPr lang="en-US" sz="40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「耶和華是仁慈的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」,「</a:t>
            </a:r>
            <a:r>
              <a:rPr lang="en-US" sz="40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神的恩典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」“graced by God</a:t>
            </a:r>
            <a:r>
              <a:rPr 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.”，</a:t>
            </a:r>
            <a:r>
              <a:rPr lang="en-US" sz="40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約</a:t>
            </a:r>
            <a:r>
              <a:rPr lang="en-US" sz="4000" b="1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翰這個名字的原意是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：「</a:t>
            </a:r>
            <a:r>
              <a:rPr lang="en-US" sz="40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耶和華所喜愛的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」”has shown favor”,</a:t>
            </a:r>
            <a:r>
              <a:rPr lang="en-US" sz="40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是常見的希伯來文名字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 </a:t>
            </a:r>
          </a:p>
          <a:p>
            <a:pPr>
              <a:spcAft>
                <a:spcPts val="600"/>
              </a:spcAft>
            </a:pPr>
            <a:endParaRPr lang="en-US" altLang="zh-TW" sz="4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Aft>
                <a:spcPts val="600"/>
              </a:spcAft>
            </a:pP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使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徒約翰是西庇太的兒子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太十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2)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。他的哥哥是雅各，他的母親是撒羅米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太廿七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16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；比較可十五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；十六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1)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。撒羅米是從加利利就跟隨耶穌並服事祂的姊妹們之一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太廿七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55)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，可能她就是主的母親的妹妹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太廿七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56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；比較約十九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25</a:t>
            </a:r>
            <a:r>
              <a:rPr 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768" y="0"/>
            <a:ext cx="3197508" cy="1666454"/>
          </a:xfrm>
          <a:prstGeom prst="rect">
            <a:avLst/>
          </a:prstGeom>
        </p:spPr>
      </p:pic>
      <p:sp>
        <p:nvSpPr>
          <p:cNvPr id="8" name="Footer Placeholder 2">
            <a:extLst>
              <a:ext uri="{FF2B5EF4-FFF2-40B4-BE49-F238E27FC236}">
                <a16:creationId xmlns="" xmlns:a16="http://schemas.microsoft.com/office/drawing/2014/main" id="{CF38F582-77EA-4BD2-9E5A-D8F899D24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33671" y="7607188"/>
            <a:ext cx="14630399" cy="438150"/>
          </a:xfrm>
        </p:spPr>
        <p:txBody>
          <a:bodyPr/>
          <a:lstStyle/>
          <a:p>
            <a:pPr algn="ctr">
              <a:defRPr/>
            </a:pPr>
            <a:r>
              <a:rPr lang="zh-TW" altLang="en-US" sz="2400" dirty="0" smtClean="0"/>
              <a:t>聖迦谷基督徒聚會（東區）梁殷宗宣</a:t>
            </a:r>
            <a:r>
              <a:rPr lang="zh-CN" altLang="en-US" sz="2400" dirty="0" smtClean="0"/>
              <a:t>   </a:t>
            </a:r>
            <a:r>
              <a:rPr lang="en-US" altLang="zh-TW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www.east.casgv.org</a:t>
            </a:r>
            <a:endParaRPr lang="zh-TW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81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6728" y="334380"/>
            <a:ext cx="10333038" cy="857250"/>
          </a:xfrm>
        </p:spPr>
        <p:txBody>
          <a:bodyPr/>
          <a:lstStyle/>
          <a:p>
            <a:pPr defTabSz="1095221" eaLnBrk="1" hangingPunct="1">
              <a:defRPr/>
            </a:pPr>
            <a:r>
              <a:rPr lang="zh-TW" altLang="en-US" sz="3800" dirty="0"/>
              <a:t>報告 </a:t>
            </a:r>
            <a:r>
              <a:rPr lang="en-US" altLang="zh-TW" sz="3800" dirty="0"/>
              <a:t>Announcements</a:t>
            </a:r>
            <a:endParaRPr lang="en-US" sz="3800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02432" y="1666529"/>
            <a:ext cx="14144625" cy="5904656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38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3800" dirty="0">
                <a:solidFill>
                  <a:srgbClr val="FFFFCC"/>
                </a:solidFill>
                <a:latin typeface="標楷體" pitchFamily="65" charset="-120"/>
                <a:ea typeface="標楷體" pitchFamily="65" charset="-120"/>
              </a:rPr>
              <a:t>感謝主的恩典</a:t>
            </a:r>
            <a:r>
              <a:rPr lang="zh-TW" altLang="en-US" sz="3800" dirty="0" smtClean="0">
                <a:solidFill>
                  <a:srgbClr val="FFFFCC"/>
                </a:solidFill>
                <a:latin typeface="標楷體" pitchFamily="65" charset="-120"/>
                <a:ea typeface="標楷體" pitchFamily="65" charset="-120"/>
              </a:rPr>
              <a:t>，我們已恢復在</a:t>
            </a:r>
            <a:r>
              <a:rPr lang="zh-TW" altLang="en-US" sz="3800" dirty="0">
                <a:solidFill>
                  <a:srgbClr val="FFFFCC"/>
                </a:solidFill>
                <a:latin typeface="標楷體" pitchFamily="65" charset="-120"/>
                <a:ea typeface="標楷體" pitchFamily="65" charset="-120"/>
              </a:rPr>
              <a:t>會所聚會，</a:t>
            </a:r>
            <a:r>
              <a:rPr lang="zh-TW" altLang="en-US" sz="3800" dirty="0" smtClean="0">
                <a:solidFill>
                  <a:srgbClr val="FFFFCC"/>
                </a:solidFill>
                <a:latin typeface="標楷體" pitchFamily="65" charset="-120"/>
                <a:ea typeface="標楷體" pitchFamily="65" charset="-120"/>
              </a:rPr>
              <a:t>請弟兄姊妹一</a:t>
            </a:r>
            <a:r>
              <a:rPr lang="zh-TW" altLang="en-US" sz="3800" dirty="0">
                <a:solidFill>
                  <a:srgbClr val="FFFFCC"/>
                </a:solidFill>
                <a:latin typeface="標楷體" pitchFamily="65" charset="-120"/>
                <a:ea typeface="標楷體" pitchFamily="65" charset="-120"/>
              </a:rPr>
              <a:t>同來敬拜</a:t>
            </a:r>
            <a:r>
              <a:rPr lang="zh-TW" altLang="en-US" sz="3800" dirty="0" smtClean="0">
                <a:solidFill>
                  <a:srgbClr val="FFFFCC"/>
                </a:solidFill>
                <a:latin typeface="標楷體" pitchFamily="65" charset="-120"/>
                <a:ea typeface="標楷體" pitchFamily="65" charset="-120"/>
              </a:rPr>
              <a:t>。</a:t>
            </a:r>
            <a:r>
              <a:rPr lang="en-US" altLang="zh-TW" sz="38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800" dirty="0">
                <a:latin typeface="標楷體" pitchFamily="65" charset="-120"/>
                <a:ea typeface="標楷體" pitchFamily="65" charset="-120"/>
              </a:rPr>
              <a:t>若無法前來，歡迎</a:t>
            </a:r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在</a:t>
            </a:r>
            <a:r>
              <a:rPr lang="en-US" sz="3800" dirty="0">
                <a:latin typeface="Arial Narrow" panose="020B0606020202030204" pitchFamily="34" charset="0"/>
                <a:ea typeface="標楷體" pitchFamily="65" charset="-120"/>
              </a:rPr>
              <a:t>Zoom</a:t>
            </a:r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上</a:t>
            </a:r>
            <a:r>
              <a:rPr lang="zh-TW" altLang="en-US" sz="3800" dirty="0">
                <a:latin typeface="標楷體" pitchFamily="65" charset="-120"/>
                <a:ea typeface="標楷體" pitchFamily="65" charset="-120"/>
              </a:rPr>
              <a:t>參加）</a:t>
            </a:r>
            <a:endParaRPr lang="en-US" altLang="zh-TW" sz="3800" dirty="0">
              <a:solidFill>
                <a:srgbClr val="FFFFCC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</a:pPr>
            <a:r>
              <a:rPr lang="en-US" altLang="zh-TW" sz="3800" dirty="0" smtClean="0">
                <a:latin typeface="標楷體" pitchFamily="65" charset="-120"/>
                <a:ea typeface="標楷體" pitchFamily="65" charset="-120"/>
              </a:rPr>
              <a:t>(1)</a:t>
            </a:r>
            <a:r>
              <a:rPr lang="zh-TW" altLang="en-US" sz="3800" dirty="0">
                <a:latin typeface="標楷體" pitchFamily="65" charset="-120"/>
                <a:ea typeface="標楷體" pitchFamily="65" charset="-120"/>
              </a:rPr>
              <a:t>主日上午十</a:t>
            </a:r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時</a:t>
            </a:r>
            <a:r>
              <a:rPr lang="zh-TW" altLang="en-US" sz="3800" b="1" dirty="0" smtClean="0">
                <a:latin typeface="標楷體" pitchFamily="65" charset="-120"/>
                <a:ea typeface="標楷體" pitchFamily="65" charset="-120"/>
              </a:rPr>
              <a:t>信息聚</a:t>
            </a:r>
            <a:r>
              <a:rPr lang="zh-TW" altLang="en-US" sz="3800" b="1" dirty="0">
                <a:latin typeface="標楷體" pitchFamily="65" charset="-120"/>
                <a:ea typeface="標楷體" pitchFamily="65" charset="-120"/>
              </a:rPr>
              <a:t>會</a:t>
            </a:r>
            <a:r>
              <a:rPr lang="zh-TW" altLang="en-US" sz="3800" dirty="0">
                <a:latin typeface="標楷體" pitchFamily="65" charset="-120"/>
                <a:ea typeface="標楷體" pitchFamily="65" charset="-120"/>
              </a:rPr>
              <a:t>；十一時</a:t>
            </a:r>
            <a:r>
              <a:rPr lang="zh-TW" altLang="en-US" sz="3800" b="1" dirty="0">
                <a:latin typeface="標楷體" pitchFamily="65" charset="-120"/>
                <a:ea typeface="標楷體" pitchFamily="65" charset="-120"/>
              </a:rPr>
              <a:t>分組交通與禱告</a:t>
            </a:r>
            <a:endParaRPr lang="en-US" altLang="zh-TW" sz="3800" b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Arial" charset="0"/>
              <a:buNone/>
            </a:pPr>
            <a:r>
              <a:rPr lang="en-US" altLang="zh-TW" sz="3800" dirty="0" smtClean="0">
                <a:latin typeface="標楷體" pitchFamily="65" charset="-120"/>
                <a:ea typeface="標楷體" pitchFamily="65" charset="-120"/>
              </a:rPr>
              <a:t>(2)</a:t>
            </a:r>
            <a:r>
              <a:rPr lang="zh-TW" altLang="en-US" sz="3800" dirty="0">
                <a:latin typeface="標楷體" pitchFamily="65" charset="-120"/>
                <a:ea typeface="標楷體" pitchFamily="65" charset="-120"/>
              </a:rPr>
              <a:t>主日晚間七時半</a:t>
            </a:r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在</a:t>
            </a:r>
            <a:r>
              <a:rPr lang="en-US" sz="3800" dirty="0">
                <a:latin typeface="Arial Narrow" panose="020B0606020202030204" pitchFamily="34" charset="0"/>
                <a:ea typeface="標楷體" pitchFamily="65" charset="-120"/>
              </a:rPr>
              <a:t>Zoom</a:t>
            </a:r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上</a:t>
            </a:r>
            <a:r>
              <a:rPr lang="zh-TW" altLang="en-US" sz="3800" b="1" dirty="0">
                <a:latin typeface="標楷體" pitchFamily="65" charset="-120"/>
                <a:ea typeface="標楷體" pitchFamily="65" charset="-120"/>
              </a:rPr>
              <a:t>擘餅記念主</a:t>
            </a:r>
            <a:endParaRPr lang="en-US" altLang="zh-TW" sz="3800" b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3800" dirty="0" smtClean="0">
                <a:latin typeface="標楷體" pitchFamily="65" charset="-120"/>
                <a:ea typeface="標楷體" pitchFamily="65" charset="-120"/>
              </a:rPr>
              <a:t>(3)</a:t>
            </a:r>
            <a:r>
              <a:rPr lang="zh-TW" altLang="en-US" sz="3800" dirty="0">
                <a:latin typeface="標楷體" pitchFamily="65" charset="-120"/>
                <a:ea typeface="標楷體" pitchFamily="65" charset="-120"/>
              </a:rPr>
              <a:t>主</a:t>
            </a:r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日信息和</a:t>
            </a:r>
            <a:r>
              <a:rPr lang="zh-TW" altLang="en-US" sz="3800" dirty="0">
                <a:latin typeface="標楷體" pitchFamily="65" charset="-120"/>
                <a:ea typeface="標楷體" pitchFamily="65" charset="-120"/>
              </a:rPr>
              <a:t>晚</a:t>
            </a:r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間</a:t>
            </a:r>
            <a:r>
              <a:rPr lang="zh-TW" altLang="en-US" sz="3800" dirty="0">
                <a:latin typeface="標楷體" pitchFamily="65" charset="-120"/>
                <a:ea typeface="標楷體" pitchFamily="65" charset="-120"/>
              </a:rPr>
              <a:t>擘餅</a:t>
            </a:r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的</a:t>
            </a:r>
            <a:r>
              <a:rPr lang="en-US" sz="3800" dirty="0">
                <a:latin typeface="Arial Narrow" panose="020B0606020202030204" pitchFamily="34" charset="0"/>
                <a:ea typeface="標楷體" pitchFamily="65" charset="-120"/>
              </a:rPr>
              <a:t>Zoom </a:t>
            </a:r>
            <a:r>
              <a:rPr lang="en-US" sz="3800" dirty="0" smtClean="0">
                <a:latin typeface="Arial Narrow" panose="020B0606020202030204" pitchFamily="34" charset="0"/>
                <a:ea typeface="標楷體" pitchFamily="65" charset="-120"/>
              </a:rPr>
              <a:t>ID</a:t>
            </a:r>
            <a:r>
              <a:rPr lang="en-US" altLang="zh-TW" sz="3800" dirty="0" smtClean="0">
                <a:latin typeface="Arial Narrow" panose="020B0606020202030204" pitchFamily="34" charset="0"/>
                <a:ea typeface="標楷體" pitchFamily="65" charset="-120"/>
              </a:rPr>
              <a:t>:</a:t>
            </a:r>
            <a:r>
              <a:rPr lang="zh-TW" altLang="en-US" sz="3800" dirty="0" smtClean="0">
                <a:latin typeface="Arial Narrow" panose="020B0606020202030204" pitchFamily="34" charset="0"/>
                <a:ea typeface="標楷體" pitchFamily="65" charset="-120"/>
              </a:rPr>
              <a:t> </a:t>
            </a:r>
            <a:r>
              <a:rPr lang="en-US" sz="3800" dirty="0" smtClean="0">
                <a:latin typeface="Arial Narrow" panose="020B0606020202030204" pitchFamily="34" charset="0"/>
                <a:ea typeface="標楷體" pitchFamily="65" charset="-120"/>
              </a:rPr>
              <a:t>909-777-1288</a:t>
            </a:r>
            <a:r>
              <a:rPr lang="zh-TW" altLang="en-US" sz="3800" dirty="0">
                <a:latin typeface="Arial Narrow" panose="020B0606020202030204" pitchFamily="34" charset="0"/>
                <a:ea typeface="標楷體" pitchFamily="65" charset="-120"/>
              </a:rPr>
              <a:t>；</a:t>
            </a:r>
            <a:r>
              <a:rPr lang="en-US" sz="3800" dirty="0" smtClean="0">
                <a:latin typeface="Arial Narrow" panose="020B0606020202030204" pitchFamily="34" charset="0"/>
                <a:ea typeface="標楷體" pitchFamily="65" charset="-120"/>
              </a:rPr>
              <a:t>Passcode</a:t>
            </a:r>
            <a:r>
              <a:rPr lang="en-US" altLang="zh-TW" sz="3800" dirty="0" smtClean="0">
                <a:latin typeface="Arial Narrow" panose="020B0606020202030204" pitchFamily="34" charset="0"/>
                <a:ea typeface="標楷體" pitchFamily="65" charset="-120"/>
              </a:rPr>
              <a:t>:</a:t>
            </a:r>
            <a:r>
              <a:rPr lang="zh-TW" altLang="en-US" sz="3800" dirty="0" smtClean="0">
                <a:latin typeface="Arial Narrow" panose="020B0606020202030204" pitchFamily="34" charset="0"/>
                <a:ea typeface="標楷體" pitchFamily="65" charset="-120"/>
              </a:rPr>
              <a:t> </a:t>
            </a:r>
            <a:r>
              <a:rPr lang="en-US" sz="3800" dirty="0" smtClean="0">
                <a:latin typeface="Arial Narrow" panose="020B0606020202030204" pitchFamily="34" charset="0"/>
                <a:ea typeface="標楷體" pitchFamily="65" charset="-120"/>
              </a:rPr>
              <a:t>77</a:t>
            </a:r>
            <a:endParaRPr lang="en-US" altLang="zh-TW" sz="3800" dirty="0">
              <a:latin typeface="Arial Narrow" panose="020B0606020202030204" pitchFamily="34" charset="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3800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3800" dirty="0">
                <a:latin typeface="標楷體" pitchFamily="65" charset="-120"/>
                <a:ea typeface="標楷體" pitchFamily="65" charset="-120"/>
              </a:rPr>
              <a:t>週二</a:t>
            </a:r>
            <a:r>
              <a:rPr lang="zh-TW" altLang="en-US" sz="3800" b="1" dirty="0">
                <a:latin typeface="標楷體" pitchFamily="65" charset="-120"/>
                <a:ea typeface="標楷體" pitchFamily="65" charset="-120"/>
              </a:rPr>
              <a:t>禱告聚會</a:t>
            </a:r>
            <a:r>
              <a:rPr lang="zh-TW" altLang="en-US" sz="3800" dirty="0">
                <a:latin typeface="標楷體" pitchFamily="65" charset="-120"/>
                <a:ea typeface="標楷體" pitchFamily="65" charset="-120"/>
              </a:rPr>
              <a:t>和其他週間聚會目前仍分小組在線上舉</a:t>
            </a:r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行</a:t>
            </a:r>
            <a:endParaRPr lang="en-US" altLang="zh-TW" sz="3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  本</a:t>
            </a:r>
            <a:r>
              <a:rPr lang="zh-TW" altLang="en-US" sz="3800" dirty="0">
                <a:latin typeface="標楷體" pitchFamily="65" charset="-120"/>
                <a:ea typeface="標楷體" pitchFamily="65" charset="-120"/>
              </a:rPr>
              <a:t>週</a:t>
            </a:r>
            <a:r>
              <a:rPr lang="zh-TW" altLang="en-US" sz="3800" b="1" dirty="0">
                <a:latin typeface="標楷體" pitchFamily="65" charset="-120"/>
                <a:ea typeface="標楷體" pitchFamily="65" charset="-120"/>
              </a:rPr>
              <a:t>讀經聚</a:t>
            </a:r>
            <a:r>
              <a:rPr lang="zh-TW" altLang="en-US" sz="3800" b="1" dirty="0" smtClean="0">
                <a:latin typeface="標楷體" pitchFamily="65" charset="-120"/>
                <a:ea typeface="標楷體" pitchFamily="65" charset="-120"/>
              </a:rPr>
              <a:t>會</a:t>
            </a:r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交通內容</a:t>
            </a:r>
            <a:r>
              <a:rPr lang="zh-TW" altLang="en-US" sz="3800" dirty="0" smtClean="0">
                <a:latin typeface="Arial Narrow" panose="020B0606020202030204" pitchFamily="34" charset="0"/>
                <a:ea typeface="標楷體" pitchFamily="65" charset="-120"/>
              </a:rPr>
              <a:t>：約翰壹書第二章</a:t>
            </a:r>
            <a:endParaRPr lang="en-US" altLang="zh-TW" sz="3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800" dirty="0"/>
              <a:t>歡迎您加入各小組的交通，請和我們聯絡</a:t>
            </a:r>
            <a:r>
              <a:rPr lang="en-US" altLang="zh-TW" sz="3800" dirty="0"/>
              <a:t>casgv@aol.com</a:t>
            </a:r>
          </a:p>
          <a:p>
            <a:pPr marL="0" indent="0">
              <a:buNone/>
            </a:pPr>
            <a:r>
              <a:rPr lang="en-US" altLang="zh-TW" sz="3800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請弟兄姊妹在禱告中記念教會的需要，並依感動奉獻。</a:t>
            </a:r>
            <a:endParaRPr lang="en-US" altLang="zh-TW" sz="38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340" name="Footer Placeholder 2"/>
          <p:cNvSpPr txBox="1">
            <a:spLocks noChangeArrowheads="1"/>
          </p:cNvSpPr>
          <p:nvPr/>
        </p:nvSpPr>
        <p:spPr bwMode="auto">
          <a:xfrm>
            <a:off x="2490788" y="7778750"/>
            <a:ext cx="93281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93" tIns="45643" rIns="91293" bIns="45643"/>
          <a:lstStyle>
            <a:lvl1pPr defTabSz="457200" eaLnBrk="0" hangingPunct="0">
              <a:lnSpc>
                <a:spcPct val="90000"/>
              </a:lnSpc>
              <a:spcBef>
                <a:spcPts val="1200"/>
              </a:spcBef>
              <a:buFont typeface="Arial" charset="0"/>
              <a:buChar char="•"/>
              <a:defRPr sz="26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defTabSz="457200" eaLnBrk="0" hangingPunct="0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defRPr sz="26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defTabSz="457200" eaLnBrk="0" hangingPunct="0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defRPr sz="21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defTabSz="457200" eaLnBrk="0" hangingPunct="0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defRPr sz="21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defTabSz="457200" eaLnBrk="0" hangingPunct="0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defRPr sz="21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Arial" charset="0"/>
              <a:buChar char="•"/>
              <a:defRPr sz="21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Arial" charset="0"/>
              <a:buChar char="•"/>
              <a:defRPr sz="21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Arial" charset="0"/>
              <a:buChar char="•"/>
              <a:defRPr sz="21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Arial" charset="0"/>
              <a:buChar char="•"/>
              <a:defRPr sz="21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sz="1800" dirty="0"/>
              <a:t>聖迦谷基督徒聚</a:t>
            </a:r>
            <a:r>
              <a:rPr lang="zh-TW" altLang="en-US" sz="1800" dirty="0" smtClean="0"/>
              <a:t>會（東區）</a:t>
            </a:r>
            <a:r>
              <a:rPr lang="en-US" altLang="zh-TW" sz="1800" b="1" dirty="0" smtClean="0"/>
              <a:t>www.east.casgv.org</a:t>
            </a:r>
            <a:endParaRPr lang="zh-TW" alt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4043360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1">
            <a:extLst>
              <a:ext uri="{FF2B5EF4-FFF2-40B4-BE49-F238E27FC236}">
                <a16:creationId xmlns="" xmlns:a16="http://schemas.microsoft.com/office/drawing/2014/main" id="{E9DB0921-F4D4-4CC0-86C7-B2616B142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4880" y="3930685"/>
            <a:ext cx="253299" cy="369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93" tIns="45643" rIns="91293" bIns="45643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zh-TW" b="1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endParaRPr lang="en-US" altLang="en-US"/>
          </a:p>
        </p:txBody>
      </p:sp>
      <p:sp>
        <p:nvSpPr>
          <p:cNvPr id="10" name="Rectangle 3">
            <a:extLst>
              <a:ext uri="{FF2B5EF4-FFF2-40B4-BE49-F238E27FC236}">
                <a16:creationId xmlns="" xmlns:a16="http://schemas.microsoft.com/office/drawing/2014/main" id="{55FFA530-A3B5-40FE-9A6D-81A7FD9FD181}"/>
              </a:ext>
            </a:extLst>
          </p:cNvPr>
          <p:cNvSpPr txBox="1">
            <a:spLocks noChangeArrowheads="1"/>
          </p:cNvSpPr>
          <p:nvPr/>
        </p:nvSpPr>
        <p:spPr>
          <a:xfrm>
            <a:off x="8287308" y="106831"/>
            <a:ext cx="4499512" cy="1008112"/>
          </a:xfrm>
          <a:prstGeom prst="rect">
            <a:avLst/>
          </a:prstGeom>
        </p:spPr>
        <p:txBody>
          <a:bodyPr vert="horz" wrap="square" lIns="91293" tIns="45643" rIns="91293" bIns="45643" numCol="1" rtlCol="0" anchor="ctr" anchorCtr="0" compatLnSpc="1">
            <a:prstTxWarp prst="textNoShape">
              <a:avLst/>
            </a:prstTxWarp>
            <a:noAutofit/>
          </a:bodyPr>
          <a:lstStyle>
            <a:lvl1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4572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9144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13716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18288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sz="3600" b="1" dirty="0" smtClean="0">
                <a:solidFill>
                  <a:srgbClr val="BFEFE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“</a:t>
            </a:r>
            <a:r>
              <a:rPr lang="en-US" sz="3600" b="1" dirty="0" err="1">
                <a:solidFill>
                  <a:srgbClr val="BFEFE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愛的使徒”約翰</a:t>
            </a:r>
            <a:endParaRPr lang="en-US" sz="3600" b="1" dirty="0">
              <a:solidFill>
                <a:srgbClr val="BFEFE5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="" xmlns:a16="http://schemas.microsoft.com/office/drawing/2014/main" id="{C04FF721-B992-4E2B-AC98-6CA03EB5E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4520" y="2062572"/>
            <a:ext cx="12853428" cy="393938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293" tIns="45643" rIns="91293" bIns="45643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Aft>
                <a:spcPts val="1200"/>
              </a:spcAft>
            </a:pPr>
            <a:r>
              <a:rPr lang="zh-TW" altLang="en-US" sz="40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因</a:t>
            </a:r>
            <a:r>
              <a:rPr lang="zh-TW" altLang="en-US" sz="4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著施洗約翰的見證，轉而跟從耶穌，作耶穌的門</a:t>
            </a:r>
            <a:r>
              <a:rPr lang="zh-TW" altLang="en-US" sz="40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徒</a:t>
            </a:r>
            <a:r>
              <a:rPr lang="zh-TW" altLang="en-US" sz="4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4000" b="1" dirty="0">
              <a:solidFill>
                <a:schemeClr val="accent3">
                  <a:lumMod val="20000"/>
                  <a:lumOff val="8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Aft>
                <a:spcPts val="600"/>
              </a:spcAft>
            </a:pP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約</a:t>
            </a:r>
            <a:r>
              <a:rPr 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1:36-3</a:t>
            </a:r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他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見耶穌行走，就說：「看哪，這是神的羔羊！」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37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兩個門徒聽見他的話，就跟從了耶穌。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38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耶穌轉過身來，看見他們跟著，就問他們說：「你們要甚麼？」他們說：「拉比，在哪裡住？」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39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耶穌說：「你們來看。」他們就去看他在那裡住，這一天便與他同住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.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768" y="0"/>
            <a:ext cx="3197508" cy="1666454"/>
          </a:xfrm>
          <a:prstGeom prst="rect">
            <a:avLst/>
          </a:prstGeom>
        </p:spPr>
      </p:pic>
      <p:sp>
        <p:nvSpPr>
          <p:cNvPr id="8" name="Footer Placeholder 2">
            <a:extLst>
              <a:ext uri="{FF2B5EF4-FFF2-40B4-BE49-F238E27FC236}">
                <a16:creationId xmlns="" xmlns:a16="http://schemas.microsoft.com/office/drawing/2014/main" id="{CF38F582-77EA-4BD2-9E5A-D8F899D24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33671" y="7607188"/>
            <a:ext cx="14630399" cy="438150"/>
          </a:xfrm>
        </p:spPr>
        <p:txBody>
          <a:bodyPr/>
          <a:lstStyle/>
          <a:p>
            <a:pPr algn="ctr">
              <a:defRPr/>
            </a:pPr>
            <a:r>
              <a:rPr lang="zh-TW" altLang="en-US" sz="2400" dirty="0" smtClean="0"/>
              <a:t>聖迦谷基督徒聚會（東區）梁殷宗宣</a:t>
            </a:r>
            <a:r>
              <a:rPr lang="zh-CN" altLang="en-US" sz="2400" dirty="0" smtClean="0"/>
              <a:t>   </a:t>
            </a:r>
            <a:r>
              <a:rPr lang="en-US" altLang="zh-TW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www.east.casgv.org</a:t>
            </a:r>
            <a:endParaRPr lang="zh-TW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03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1">
            <a:extLst>
              <a:ext uri="{FF2B5EF4-FFF2-40B4-BE49-F238E27FC236}">
                <a16:creationId xmlns="" xmlns:a16="http://schemas.microsoft.com/office/drawing/2014/main" id="{E9DB0921-F4D4-4CC0-86C7-B2616B142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4880" y="3930685"/>
            <a:ext cx="253299" cy="369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93" tIns="45643" rIns="91293" bIns="45643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zh-TW" b="1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endParaRPr lang="en-US" altLang="en-US"/>
          </a:p>
        </p:txBody>
      </p:sp>
      <p:sp>
        <p:nvSpPr>
          <p:cNvPr id="10" name="Rectangle 3">
            <a:extLst>
              <a:ext uri="{FF2B5EF4-FFF2-40B4-BE49-F238E27FC236}">
                <a16:creationId xmlns="" xmlns:a16="http://schemas.microsoft.com/office/drawing/2014/main" id="{55FFA530-A3B5-40FE-9A6D-81A7FD9FD181}"/>
              </a:ext>
            </a:extLst>
          </p:cNvPr>
          <p:cNvSpPr txBox="1">
            <a:spLocks noChangeArrowheads="1"/>
          </p:cNvSpPr>
          <p:nvPr/>
        </p:nvSpPr>
        <p:spPr>
          <a:xfrm>
            <a:off x="8287308" y="106831"/>
            <a:ext cx="4499512" cy="1008112"/>
          </a:xfrm>
          <a:prstGeom prst="rect">
            <a:avLst/>
          </a:prstGeom>
        </p:spPr>
        <p:txBody>
          <a:bodyPr vert="horz" wrap="square" lIns="91293" tIns="45643" rIns="91293" bIns="45643" numCol="1" rtlCol="0" anchor="ctr" anchorCtr="0" compatLnSpc="1">
            <a:prstTxWarp prst="textNoShape">
              <a:avLst/>
            </a:prstTxWarp>
            <a:noAutofit/>
          </a:bodyPr>
          <a:lstStyle>
            <a:lvl1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4572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9144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13716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18288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sz="3600" b="1" dirty="0" smtClean="0">
                <a:solidFill>
                  <a:srgbClr val="BFEFE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“</a:t>
            </a:r>
            <a:r>
              <a:rPr lang="en-US" sz="3600" b="1" dirty="0" err="1">
                <a:solidFill>
                  <a:srgbClr val="BFEFE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愛的使徒”約翰</a:t>
            </a:r>
            <a:endParaRPr lang="en-US" sz="3600" b="1" dirty="0">
              <a:solidFill>
                <a:srgbClr val="BFEFE5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="" xmlns:a16="http://schemas.microsoft.com/office/drawing/2014/main" id="{C04FF721-B992-4E2B-AC98-6CA03EB5E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4520" y="1882552"/>
            <a:ext cx="13105456" cy="517049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293" tIns="45643" rIns="91293" bIns="45643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Aft>
                <a:spcPts val="1200"/>
              </a:spcAft>
            </a:pP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約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翰家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在伯賽大，在加利利海捕魚為生。他的家境可能相當富裕；父親是一個大漁戶，有漁船和許多雇工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可一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20),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一天，主耶穌呼召他們來跟從祂，那時他們兄弟正在補網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(mending nets)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，立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刻捨了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網，離別了父親，一生跟隨耶穌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正式走上十字架的道路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1:19-20)</a:t>
            </a:r>
          </a:p>
          <a:p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19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耶穌稍往前走，又見西庇太的兒子雅各和雅各的兄弟約翰在船上補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網。</a:t>
            </a:r>
            <a:r>
              <a:rPr 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耶穌隨即招呼他們，他們就把父親西庇太和雇工人留在船上，跟從耶穌去了。 </a:t>
            </a:r>
            <a:endParaRPr 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768" y="0"/>
            <a:ext cx="3197508" cy="1666454"/>
          </a:xfrm>
          <a:prstGeom prst="rect">
            <a:avLst/>
          </a:prstGeom>
        </p:spPr>
      </p:pic>
      <p:sp>
        <p:nvSpPr>
          <p:cNvPr id="8" name="Footer Placeholder 2">
            <a:extLst>
              <a:ext uri="{FF2B5EF4-FFF2-40B4-BE49-F238E27FC236}">
                <a16:creationId xmlns="" xmlns:a16="http://schemas.microsoft.com/office/drawing/2014/main" id="{CF38F582-77EA-4BD2-9E5A-D8F899D24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33671" y="7607188"/>
            <a:ext cx="14630399" cy="438150"/>
          </a:xfrm>
        </p:spPr>
        <p:txBody>
          <a:bodyPr/>
          <a:lstStyle/>
          <a:p>
            <a:pPr algn="ctr">
              <a:defRPr/>
            </a:pPr>
            <a:r>
              <a:rPr lang="zh-TW" altLang="en-US" sz="2400" dirty="0" smtClean="0"/>
              <a:t>聖迦谷基督徒聚會（東區）梁殷宗宣</a:t>
            </a:r>
            <a:r>
              <a:rPr lang="zh-CN" altLang="en-US" sz="2400" dirty="0" smtClean="0"/>
              <a:t>   </a:t>
            </a:r>
            <a:r>
              <a:rPr lang="en-US" altLang="zh-TW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www.east.casgv.org</a:t>
            </a:r>
            <a:endParaRPr lang="zh-TW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18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1">
            <a:extLst>
              <a:ext uri="{FF2B5EF4-FFF2-40B4-BE49-F238E27FC236}">
                <a16:creationId xmlns="" xmlns:a16="http://schemas.microsoft.com/office/drawing/2014/main" id="{E9DB0921-F4D4-4CC0-86C7-B2616B142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4880" y="3930685"/>
            <a:ext cx="253299" cy="369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93" tIns="45643" rIns="91293" bIns="45643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zh-TW" b="1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endParaRPr lang="en-US" altLang="en-US"/>
          </a:p>
        </p:txBody>
      </p:sp>
      <p:sp>
        <p:nvSpPr>
          <p:cNvPr id="10" name="Rectangle 3">
            <a:extLst>
              <a:ext uri="{FF2B5EF4-FFF2-40B4-BE49-F238E27FC236}">
                <a16:creationId xmlns="" xmlns:a16="http://schemas.microsoft.com/office/drawing/2014/main" id="{55FFA530-A3B5-40FE-9A6D-81A7FD9FD181}"/>
              </a:ext>
            </a:extLst>
          </p:cNvPr>
          <p:cNvSpPr txBox="1">
            <a:spLocks noChangeArrowheads="1"/>
          </p:cNvSpPr>
          <p:nvPr/>
        </p:nvSpPr>
        <p:spPr>
          <a:xfrm>
            <a:off x="8287308" y="106831"/>
            <a:ext cx="4499512" cy="1008112"/>
          </a:xfrm>
          <a:prstGeom prst="rect">
            <a:avLst/>
          </a:prstGeom>
        </p:spPr>
        <p:txBody>
          <a:bodyPr vert="horz" wrap="square" lIns="91293" tIns="45643" rIns="91293" bIns="45643" numCol="1" rtlCol="0" anchor="ctr" anchorCtr="0" compatLnSpc="1">
            <a:prstTxWarp prst="textNoShape">
              <a:avLst/>
            </a:prstTxWarp>
            <a:noAutofit/>
          </a:bodyPr>
          <a:lstStyle>
            <a:lvl1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4572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9144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13716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18288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sz="3600" b="1" dirty="0" smtClean="0">
                <a:solidFill>
                  <a:srgbClr val="BFEFE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“</a:t>
            </a:r>
            <a:r>
              <a:rPr lang="en-US" sz="3600" b="1" dirty="0" err="1">
                <a:solidFill>
                  <a:srgbClr val="BFEFE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愛的使徒”約翰</a:t>
            </a:r>
            <a:endParaRPr lang="en-US" sz="3600" b="1" dirty="0">
              <a:solidFill>
                <a:srgbClr val="BFEFE5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="" xmlns:a16="http://schemas.microsoft.com/office/drawing/2014/main" id="{C04FF721-B992-4E2B-AC98-6CA03EB5E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3331" y="2242592"/>
            <a:ext cx="13105456" cy="332383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293" tIns="45643" rIns="91293" bIns="45643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zh-TW" altLang="en-US" sz="40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蒙</a:t>
            </a:r>
            <a:r>
              <a:rPr lang="zh-TW" altLang="en-US" sz="4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召成為十二個使徒之</a:t>
            </a:r>
            <a:r>
              <a:rPr lang="zh-TW" altLang="en-US" sz="40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一。</a:t>
            </a:r>
            <a:endParaRPr lang="en-US" sz="4000" b="1" dirty="0">
              <a:solidFill>
                <a:schemeClr val="accent3">
                  <a:lumMod val="20000"/>
                  <a:lumOff val="8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路六</a:t>
            </a:r>
            <a:r>
              <a:rPr 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-14 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那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時，耶穌出去，上山禱告，整夜禱告神；</a:t>
            </a:r>
            <a:endParaRPr 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13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到了天亮，叫他的門徒來，就從他們中間挑選十二個人，稱他們為使徒。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14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這十二個人有西門，耶穌又給他起名叫彼得，還有他兄弟安得烈，又有雅各和約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翰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768" y="0"/>
            <a:ext cx="3197508" cy="1666454"/>
          </a:xfrm>
          <a:prstGeom prst="rect">
            <a:avLst/>
          </a:prstGeom>
        </p:spPr>
      </p:pic>
      <p:sp>
        <p:nvSpPr>
          <p:cNvPr id="8" name="Footer Placeholder 2">
            <a:extLst>
              <a:ext uri="{FF2B5EF4-FFF2-40B4-BE49-F238E27FC236}">
                <a16:creationId xmlns="" xmlns:a16="http://schemas.microsoft.com/office/drawing/2014/main" id="{CF38F582-77EA-4BD2-9E5A-D8F899D24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33671" y="7607188"/>
            <a:ext cx="14630399" cy="438150"/>
          </a:xfrm>
        </p:spPr>
        <p:txBody>
          <a:bodyPr/>
          <a:lstStyle/>
          <a:p>
            <a:pPr algn="ctr">
              <a:defRPr/>
            </a:pPr>
            <a:r>
              <a:rPr lang="zh-TW" altLang="en-US" sz="2400" dirty="0" smtClean="0"/>
              <a:t>聖迦谷基督徒聚會（東區）梁殷宗宣</a:t>
            </a:r>
            <a:r>
              <a:rPr lang="zh-CN" altLang="en-US" sz="2400" dirty="0" smtClean="0"/>
              <a:t>   </a:t>
            </a:r>
            <a:r>
              <a:rPr lang="en-US" altLang="zh-TW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www.east.casgv.org</a:t>
            </a:r>
            <a:endParaRPr lang="zh-TW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09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1">
            <a:extLst>
              <a:ext uri="{FF2B5EF4-FFF2-40B4-BE49-F238E27FC236}">
                <a16:creationId xmlns="" xmlns:a16="http://schemas.microsoft.com/office/drawing/2014/main" id="{E9DB0921-F4D4-4CC0-86C7-B2616B142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4880" y="3930685"/>
            <a:ext cx="253299" cy="369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93" tIns="45643" rIns="91293" bIns="45643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zh-TW" b="1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endParaRPr lang="en-US" altLang="en-US"/>
          </a:p>
        </p:txBody>
      </p:sp>
      <p:sp>
        <p:nvSpPr>
          <p:cNvPr id="10" name="Rectangle 3">
            <a:extLst>
              <a:ext uri="{FF2B5EF4-FFF2-40B4-BE49-F238E27FC236}">
                <a16:creationId xmlns="" xmlns:a16="http://schemas.microsoft.com/office/drawing/2014/main" id="{55FFA530-A3B5-40FE-9A6D-81A7FD9FD181}"/>
              </a:ext>
            </a:extLst>
          </p:cNvPr>
          <p:cNvSpPr txBox="1">
            <a:spLocks noChangeArrowheads="1"/>
          </p:cNvSpPr>
          <p:nvPr/>
        </p:nvSpPr>
        <p:spPr>
          <a:xfrm>
            <a:off x="8287308" y="106831"/>
            <a:ext cx="4499512" cy="1008112"/>
          </a:xfrm>
          <a:prstGeom prst="rect">
            <a:avLst/>
          </a:prstGeom>
        </p:spPr>
        <p:txBody>
          <a:bodyPr vert="horz" wrap="square" lIns="91293" tIns="45643" rIns="91293" bIns="45643" numCol="1" rtlCol="0" anchor="ctr" anchorCtr="0" compatLnSpc="1">
            <a:prstTxWarp prst="textNoShape">
              <a:avLst/>
            </a:prstTxWarp>
            <a:noAutofit/>
          </a:bodyPr>
          <a:lstStyle>
            <a:lvl1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4572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9144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13716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18288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sz="3600" b="1" dirty="0" smtClean="0">
                <a:solidFill>
                  <a:srgbClr val="BFEFE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“</a:t>
            </a:r>
            <a:r>
              <a:rPr lang="en-US" sz="3600" b="1" dirty="0" err="1">
                <a:solidFill>
                  <a:srgbClr val="BFEFE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愛的使徒”約翰</a:t>
            </a:r>
            <a:endParaRPr lang="en-US" sz="3600" b="1" dirty="0">
              <a:solidFill>
                <a:srgbClr val="BFEFE5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="" xmlns:a16="http://schemas.microsoft.com/office/drawing/2014/main" id="{C04FF721-B992-4E2B-AC98-6CA03EB5E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2512" y="2170584"/>
            <a:ext cx="13105456" cy="332383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293" tIns="45643" rIns="91293" bIns="45643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Aft>
                <a:spcPts val="1200"/>
              </a:spcAft>
            </a:pPr>
            <a:r>
              <a:rPr lang="zh-TW" altLang="en-US" sz="40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被</a:t>
            </a:r>
            <a:r>
              <a:rPr lang="zh-TW" altLang="en-US" sz="4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耶穌起名為雷</a:t>
            </a:r>
            <a:r>
              <a:rPr lang="zh-TW" altLang="en-US" sz="40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子</a:t>
            </a:r>
            <a:r>
              <a:rPr lang="zh-TW" altLang="en-US" sz="4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sz="4000" b="1" dirty="0">
              <a:solidFill>
                <a:schemeClr val="accent3">
                  <a:lumMod val="20000"/>
                  <a:lumOff val="8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Aft>
                <a:spcPts val="600"/>
              </a:spcAft>
            </a:pP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可三</a:t>
            </a:r>
            <a:r>
              <a:rPr 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16-</a:t>
            </a:r>
            <a:r>
              <a:rPr 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17 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這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十二個人有西門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─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耶穌又給他起名叫彼得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17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還有西庇太的兒子雅各和雅各的兄弟約翰，又給這兩個人起名叫半尼其，就是雷子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(“sons of thunder”) 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的意思</a:t>
            </a:r>
            <a:r>
              <a:rPr 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768" y="0"/>
            <a:ext cx="3197508" cy="1666454"/>
          </a:xfrm>
          <a:prstGeom prst="rect">
            <a:avLst/>
          </a:prstGeom>
        </p:spPr>
      </p:pic>
      <p:sp>
        <p:nvSpPr>
          <p:cNvPr id="8" name="Footer Placeholder 2">
            <a:extLst>
              <a:ext uri="{FF2B5EF4-FFF2-40B4-BE49-F238E27FC236}">
                <a16:creationId xmlns="" xmlns:a16="http://schemas.microsoft.com/office/drawing/2014/main" id="{CF38F582-77EA-4BD2-9E5A-D8F899D24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33671" y="7607188"/>
            <a:ext cx="14630399" cy="438150"/>
          </a:xfrm>
        </p:spPr>
        <p:txBody>
          <a:bodyPr/>
          <a:lstStyle/>
          <a:p>
            <a:pPr algn="ctr">
              <a:defRPr/>
            </a:pPr>
            <a:r>
              <a:rPr lang="zh-TW" altLang="en-US" sz="2400" dirty="0" smtClean="0"/>
              <a:t>聖迦谷基督徒聚會（東區）梁殷宗宣</a:t>
            </a:r>
            <a:r>
              <a:rPr lang="zh-CN" altLang="en-US" sz="2400" dirty="0" smtClean="0"/>
              <a:t>   </a:t>
            </a:r>
            <a:r>
              <a:rPr lang="en-US" altLang="zh-TW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www.east.casgv.org</a:t>
            </a:r>
            <a:endParaRPr lang="zh-TW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37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1">
            <a:extLst>
              <a:ext uri="{FF2B5EF4-FFF2-40B4-BE49-F238E27FC236}">
                <a16:creationId xmlns="" xmlns:a16="http://schemas.microsoft.com/office/drawing/2014/main" id="{E9DB0921-F4D4-4CC0-86C7-B2616B142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4880" y="3930685"/>
            <a:ext cx="253299" cy="369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93" tIns="45643" rIns="91293" bIns="45643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zh-TW" b="1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endParaRPr lang="en-US" altLang="en-US"/>
          </a:p>
        </p:txBody>
      </p:sp>
      <p:sp>
        <p:nvSpPr>
          <p:cNvPr id="10" name="Rectangle 3">
            <a:extLst>
              <a:ext uri="{FF2B5EF4-FFF2-40B4-BE49-F238E27FC236}">
                <a16:creationId xmlns="" xmlns:a16="http://schemas.microsoft.com/office/drawing/2014/main" id="{55FFA530-A3B5-40FE-9A6D-81A7FD9FD181}"/>
              </a:ext>
            </a:extLst>
          </p:cNvPr>
          <p:cNvSpPr txBox="1">
            <a:spLocks noChangeArrowheads="1"/>
          </p:cNvSpPr>
          <p:nvPr/>
        </p:nvSpPr>
        <p:spPr>
          <a:xfrm>
            <a:off x="8287308" y="106831"/>
            <a:ext cx="4499512" cy="1008112"/>
          </a:xfrm>
          <a:prstGeom prst="rect">
            <a:avLst/>
          </a:prstGeom>
        </p:spPr>
        <p:txBody>
          <a:bodyPr vert="horz" wrap="square" lIns="91293" tIns="45643" rIns="91293" bIns="45643" numCol="1" rtlCol="0" anchor="ctr" anchorCtr="0" compatLnSpc="1">
            <a:prstTxWarp prst="textNoShape">
              <a:avLst/>
            </a:prstTxWarp>
            <a:noAutofit/>
          </a:bodyPr>
          <a:lstStyle>
            <a:lvl1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4572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9144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13716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18288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sz="3600" b="1" dirty="0" smtClean="0">
                <a:solidFill>
                  <a:srgbClr val="BFEFE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“</a:t>
            </a:r>
            <a:r>
              <a:rPr lang="en-US" sz="3600" b="1" dirty="0" err="1">
                <a:solidFill>
                  <a:srgbClr val="BFEFE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愛的使徒”約翰</a:t>
            </a:r>
            <a:endParaRPr lang="en-US" sz="3600" b="1" dirty="0">
              <a:solidFill>
                <a:srgbClr val="BFEFE5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="" xmlns:a16="http://schemas.microsoft.com/office/drawing/2014/main" id="{C04FF721-B992-4E2B-AC98-6CA03EB5E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4520" y="1666454"/>
            <a:ext cx="13105456" cy="64015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293" tIns="45643" rIns="91293" bIns="45643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zh-TW" altLang="en-US" sz="37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路</a:t>
            </a:r>
            <a:r>
              <a:rPr lang="zh-TW" altLang="en-US" sz="37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九</a:t>
            </a:r>
            <a:r>
              <a:rPr lang="en-US" sz="37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:49-56 </a:t>
            </a:r>
            <a:r>
              <a:rPr lang="zh-TW" altLang="en-US" sz="37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約</a:t>
            </a:r>
            <a:r>
              <a:rPr lang="zh-TW" altLang="en-US" sz="37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翰說：夫子，我們看見一個人奉你的名趕鬼，我們就禁止他，因為他不與我們一同跟從你。</a:t>
            </a:r>
            <a:r>
              <a:rPr lang="en-US" sz="37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50</a:t>
            </a:r>
            <a:r>
              <a:rPr lang="zh-TW" altLang="en-US" sz="37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耶穌說：不要禁止他；因為不敵擋你們的，就是幫助你們的。</a:t>
            </a:r>
            <a:r>
              <a:rPr lang="en-US" sz="37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51</a:t>
            </a:r>
            <a:r>
              <a:rPr lang="zh-TW" altLang="en-US" sz="37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耶穌被接上升的日子將到，他就定意向耶路撒冷去，</a:t>
            </a:r>
            <a:r>
              <a:rPr lang="en-US" sz="37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52</a:t>
            </a:r>
            <a:r>
              <a:rPr lang="zh-TW" altLang="en-US" sz="37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便打發使者在他前頭走。他們到了撒瑪利亞的一個村莊，要為他預備。</a:t>
            </a:r>
            <a:r>
              <a:rPr lang="en-US" sz="37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53</a:t>
            </a:r>
            <a:r>
              <a:rPr lang="zh-TW" altLang="en-US" sz="37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那裡的人不接待他，因他面向耶路撒冷去。</a:t>
            </a:r>
            <a:r>
              <a:rPr lang="en-US" sz="37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54</a:t>
            </a:r>
            <a:r>
              <a:rPr lang="zh-TW" altLang="en-US" sz="37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他的門徒雅各、約翰看見了，就說：主阿，你要我們吩咐火從天上降下來燒滅他們，像以利亞所作的麼？</a:t>
            </a:r>
            <a:r>
              <a:rPr lang="en-US" sz="37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55</a:t>
            </a:r>
            <a:r>
              <a:rPr lang="zh-TW" altLang="en-US" sz="37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耶穌轉身責備兩個門徒，說：你們的心如何，你們並不知道。</a:t>
            </a:r>
            <a:r>
              <a:rPr lang="en-US" sz="37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56</a:t>
            </a:r>
            <a:r>
              <a:rPr lang="zh-TW" altLang="en-US" sz="37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人子來不是要滅人的性命，是要救人的性命。說著就往別的村莊去了。</a:t>
            </a:r>
            <a:endParaRPr lang="en-US" sz="37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sz="3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768" y="0"/>
            <a:ext cx="3197508" cy="1666454"/>
          </a:xfrm>
          <a:prstGeom prst="rect">
            <a:avLst/>
          </a:prstGeom>
        </p:spPr>
      </p:pic>
      <p:sp>
        <p:nvSpPr>
          <p:cNvPr id="8" name="Footer Placeholder 2">
            <a:extLst>
              <a:ext uri="{FF2B5EF4-FFF2-40B4-BE49-F238E27FC236}">
                <a16:creationId xmlns="" xmlns:a16="http://schemas.microsoft.com/office/drawing/2014/main" id="{CF38F582-77EA-4BD2-9E5A-D8F899D24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33671" y="7607188"/>
            <a:ext cx="14630399" cy="438150"/>
          </a:xfrm>
        </p:spPr>
        <p:txBody>
          <a:bodyPr/>
          <a:lstStyle/>
          <a:p>
            <a:pPr algn="ctr">
              <a:defRPr/>
            </a:pPr>
            <a:r>
              <a:rPr lang="zh-TW" altLang="en-US" sz="2400" dirty="0" smtClean="0"/>
              <a:t>聖迦谷基督徒聚會（東區）梁殷宗宣</a:t>
            </a:r>
            <a:r>
              <a:rPr lang="zh-CN" altLang="en-US" sz="2400" dirty="0" smtClean="0"/>
              <a:t>   </a:t>
            </a:r>
            <a:r>
              <a:rPr lang="en-US" altLang="zh-TW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www.east.casgv.org</a:t>
            </a:r>
            <a:endParaRPr lang="zh-TW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83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1">
            <a:extLst>
              <a:ext uri="{FF2B5EF4-FFF2-40B4-BE49-F238E27FC236}">
                <a16:creationId xmlns="" xmlns:a16="http://schemas.microsoft.com/office/drawing/2014/main" id="{E9DB0921-F4D4-4CC0-86C7-B2616B142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4880" y="3930685"/>
            <a:ext cx="253299" cy="369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93" tIns="45643" rIns="91293" bIns="45643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zh-TW" b="1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endParaRPr lang="en-US" altLang="en-US"/>
          </a:p>
        </p:txBody>
      </p:sp>
      <p:sp>
        <p:nvSpPr>
          <p:cNvPr id="10" name="Rectangle 3">
            <a:extLst>
              <a:ext uri="{FF2B5EF4-FFF2-40B4-BE49-F238E27FC236}">
                <a16:creationId xmlns="" xmlns:a16="http://schemas.microsoft.com/office/drawing/2014/main" id="{55FFA530-A3B5-40FE-9A6D-81A7FD9FD181}"/>
              </a:ext>
            </a:extLst>
          </p:cNvPr>
          <p:cNvSpPr txBox="1">
            <a:spLocks noChangeArrowheads="1"/>
          </p:cNvSpPr>
          <p:nvPr/>
        </p:nvSpPr>
        <p:spPr>
          <a:xfrm>
            <a:off x="8287308" y="106831"/>
            <a:ext cx="4499512" cy="1008112"/>
          </a:xfrm>
          <a:prstGeom prst="rect">
            <a:avLst/>
          </a:prstGeom>
        </p:spPr>
        <p:txBody>
          <a:bodyPr vert="horz" wrap="square" lIns="91293" tIns="45643" rIns="91293" bIns="45643" numCol="1" rtlCol="0" anchor="ctr" anchorCtr="0" compatLnSpc="1">
            <a:prstTxWarp prst="textNoShape">
              <a:avLst/>
            </a:prstTxWarp>
            <a:noAutofit/>
          </a:bodyPr>
          <a:lstStyle>
            <a:lvl1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4572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9144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13716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18288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sz="3600" b="1" dirty="0" smtClean="0">
                <a:solidFill>
                  <a:srgbClr val="BFEFE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“</a:t>
            </a:r>
            <a:r>
              <a:rPr lang="en-US" sz="3600" b="1" dirty="0" err="1">
                <a:solidFill>
                  <a:srgbClr val="BFEFE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愛的使徒”約翰</a:t>
            </a:r>
            <a:endParaRPr lang="en-US" sz="3600" b="1" dirty="0">
              <a:solidFill>
                <a:srgbClr val="BFEFE5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="" xmlns:a16="http://schemas.microsoft.com/office/drawing/2014/main" id="{C04FF721-B992-4E2B-AC98-6CA03EB5E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4520" y="2137808"/>
            <a:ext cx="13105456" cy="378549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293" tIns="45643" rIns="91293" bIns="45643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Aft>
                <a:spcPts val="1200"/>
              </a:spcAft>
            </a:pPr>
            <a:r>
              <a:rPr lang="zh-TW" altLang="en-US" sz="40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約</a:t>
            </a:r>
            <a:r>
              <a:rPr lang="zh-TW" altLang="en-US" sz="4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翰見證耶穌在山上變像與摩西和以利亞的對</a:t>
            </a:r>
            <a:r>
              <a:rPr lang="zh-TW" altLang="en-US" sz="40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話</a:t>
            </a:r>
            <a:r>
              <a:rPr lang="zh-TW" altLang="en-US" sz="4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sz="4000" b="1" dirty="0">
              <a:solidFill>
                <a:schemeClr val="accent3">
                  <a:lumMod val="20000"/>
                  <a:lumOff val="8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馬太福音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17:1-3 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耶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穌帶著彼得、雅各，和雅各的兄弟約翰，暗暗的上了高山，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就在他們面前變了形像，臉面明亮如日頭，衣裳潔白如光。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忽然，有摩西、以利亞向他們顯現，同耶穌說話。</a:t>
            </a:r>
            <a:endParaRPr 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sz="3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768" y="0"/>
            <a:ext cx="3197508" cy="1666454"/>
          </a:xfrm>
          <a:prstGeom prst="rect">
            <a:avLst/>
          </a:prstGeom>
        </p:spPr>
      </p:pic>
      <p:sp>
        <p:nvSpPr>
          <p:cNvPr id="8" name="Footer Placeholder 2">
            <a:extLst>
              <a:ext uri="{FF2B5EF4-FFF2-40B4-BE49-F238E27FC236}">
                <a16:creationId xmlns="" xmlns:a16="http://schemas.microsoft.com/office/drawing/2014/main" id="{CF38F582-77EA-4BD2-9E5A-D8F899D24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33671" y="7607188"/>
            <a:ext cx="14630399" cy="438150"/>
          </a:xfrm>
        </p:spPr>
        <p:txBody>
          <a:bodyPr/>
          <a:lstStyle/>
          <a:p>
            <a:pPr algn="ctr">
              <a:defRPr/>
            </a:pPr>
            <a:r>
              <a:rPr lang="zh-TW" altLang="en-US" sz="2400" dirty="0" smtClean="0"/>
              <a:t>聖迦谷基督徒聚會（東區）梁殷宗宣</a:t>
            </a:r>
            <a:r>
              <a:rPr lang="zh-CN" altLang="en-US" sz="2400" dirty="0" smtClean="0"/>
              <a:t>   </a:t>
            </a:r>
            <a:r>
              <a:rPr lang="en-US" altLang="zh-TW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www.east.casgv.org</a:t>
            </a:r>
            <a:endParaRPr lang="zh-TW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36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1">
            <a:extLst>
              <a:ext uri="{FF2B5EF4-FFF2-40B4-BE49-F238E27FC236}">
                <a16:creationId xmlns="" xmlns:a16="http://schemas.microsoft.com/office/drawing/2014/main" id="{E9DB0921-F4D4-4CC0-86C7-B2616B142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4880" y="3930685"/>
            <a:ext cx="253299" cy="369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93" tIns="45643" rIns="91293" bIns="45643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zh-TW" b="1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endParaRPr lang="en-US" altLang="en-US"/>
          </a:p>
        </p:txBody>
      </p:sp>
      <p:sp>
        <p:nvSpPr>
          <p:cNvPr id="10" name="Rectangle 3">
            <a:extLst>
              <a:ext uri="{FF2B5EF4-FFF2-40B4-BE49-F238E27FC236}">
                <a16:creationId xmlns="" xmlns:a16="http://schemas.microsoft.com/office/drawing/2014/main" id="{55FFA530-A3B5-40FE-9A6D-81A7FD9FD181}"/>
              </a:ext>
            </a:extLst>
          </p:cNvPr>
          <p:cNvSpPr txBox="1">
            <a:spLocks noChangeArrowheads="1"/>
          </p:cNvSpPr>
          <p:nvPr/>
        </p:nvSpPr>
        <p:spPr>
          <a:xfrm>
            <a:off x="8287308" y="106831"/>
            <a:ext cx="4499512" cy="1008112"/>
          </a:xfrm>
          <a:prstGeom prst="rect">
            <a:avLst/>
          </a:prstGeom>
        </p:spPr>
        <p:txBody>
          <a:bodyPr vert="horz" wrap="square" lIns="91293" tIns="45643" rIns="91293" bIns="45643" numCol="1" rtlCol="0" anchor="ctr" anchorCtr="0" compatLnSpc="1">
            <a:prstTxWarp prst="textNoShape">
              <a:avLst/>
            </a:prstTxWarp>
            <a:noAutofit/>
          </a:bodyPr>
          <a:lstStyle>
            <a:lvl1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algn="r" defTabSz="10969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4572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9144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13716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1828800" algn="r" defTabSz="109696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sz="3600" b="1" dirty="0" smtClean="0">
                <a:solidFill>
                  <a:srgbClr val="BFEFE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“</a:t>
            </a:r>
            <a:r>
              <a:rPr lang="en-US" sz="3600" b="1" dirty="0" err="1">
                <a:solidFill>
                  <a:srgbClr val="BFEFE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愛的使徒”約翰</a:t>
            </a:r>
            <a:endParaRPr lang="en-US" sz="3600" b="1" dirty="0">
              <a:solidFill>
                <a:srgbClr val="BFEFE5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="" xmlns:a16="http://schemas.microsoft.com/office/drawing/2014/main" id="{C04FF721-B992-4E2B-AC98-6CA03EB5E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4520" y="2137808"/>
            <a:ext cx="13105456" cy="440104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293" tIns="45643" rIns="91293" bIns="45643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Aft>
                <a:spcPts val="1200"/>
              </a:spcAft>
            </a:pPr>
            <a:r>
              <a:rPr lang="zh-TW" altLang="en-US" sz="40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他</a:t>
            </a:r>
            <a:r>
              <a:rPr lang="zh-TW" altLang="en-US" sz="4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的母親為兩兄弟向耶穌求地位。</a:t>
            </a:r>
            <a:endParaRPr lang="en-US" sz="4000" b="1" dirty="0">
              <a:solidFill>
                <a:schemeClr val="accent3">
                  <a:lumMod val="20000"/>
                  <a:lumOff val="8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太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二十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:17-19 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耶穌上耶路撒冷去的時候，在路上把十二個門徒帶到一邊，對他們說：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18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看哪，我們上耶路撒冷去，人子要被交給祭司長和文士。他們要定他死罪，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19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又交給外邦人，將他戲弄，鞭打，釘在十字架上；第三日他要復活。</a:t>
            </a:r>
            <a:endParaRPr 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sz="3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768" y="0"/>
            <a:ext cx="3197508" cy="1666454"/>
          </a:xfrm>
          <a:prstGeom prst="rect">
            <a:avLst/>
          </a:prstGeom>
        </p:spPr>
      </p:pic>
      <p:sp>
        <p:nvSpPr>
          <p:cNvPr id="8" name="Footer Placeholder 2">
            <a:extLst>
              <a:ext uri="{FF2B5EF4-FFF2-40B4-BE49-F238E27FC236}">
                <a16:creationId xmlns="" xmlns:a16="http://schemas.microsoft.com/office/drawing/2014/main" id="{CF38F582-77EA-4BD2-9E5A-D8F899D24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33671" y="7607188"/>
            <a:ext cx="14630399" cy="438150"/>
          </a:xfrm>
        </p:spPr>
        <p:txBody>
          <a:bodyPr/>
          <a:lstStyle/>
          <a:p>
            <a:pPr algn="ctr">
              <a:defRPr/>
            </a:pPr>
            <a:r>
              <a:rPr lang="zh-TW" altLang="en-US" sz="2400" dirty="0" smtClean="0"/>
              <a:t>聖迦谷基督徒聚會（東區）梁殷宗宣</a:t>
            </a:r>
            <a:r>
              <a:rPr lang="zh-CN" altLang="en-US" sz="2400" dirty="0" smtClean="0"/>
              <a:t>   </a:t>
            </a:r>
            <a:r>
              <a:rPr lang="en-US" altLang="zh-TW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www.east.casgv.org</a:t>
            </a:r>
            <a:endParaRPr lang="zh-TW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78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17324</TotalTime>
  <Words>3128</Words>
  <Application>Microsoft Office PowerPoint</Application>
  <PresentationFormat>Custom</PresentationFormat>
  <Paragraphs>140</Paragraphs>
  <Slides>20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報告 Announcements</vt:lpstr>
    </vt:vector>
  </TitlesOfParts>
  <Manager>Timothy Liang</Manager>
  <Company>Testimony of Christ Mission</Company>
  <LinksUpToDate>false</LinksUpToDate>
  <SharedDoc>false</SharedDoc>
  <HyperlinkBase>www.ToChrist.org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基督的奴僕</dc:title>
  <dc:subject>Hymnary 聖徒詩歌</dc:subject>
  <dc:creator>Timothy Liang</dc:creator>
  <cp:lastModifiedBy>Casgv_R17</cp:lastModifiedBy>
  <cp:revision>848</cp:revision>
  <dcterms:created xsi:type="dcterms:W3CDTF">2001-04-19T19:07:54Z</dcterms:created>
  <dcterms:modified xsi:type="dcterms:W3CDTF">2021-10-11T02:25:24Z</dcterms:modified>
</cp:coreProperties>
</file>